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59" r:id="rId6"/>
    <p:sldId id="257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Kép 6" descr="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64288" y="260648"/>
            <a:ext cx="1691680" cy="809798"/>
          </a:xfrm>
          <a:prstGeom prst="rect">
            <a:avLst/>
          </a:prstGeom>
        </p:spPr>
      </p:pic>
      <p:pic>
        <p:nvPicPr>
          <p:cNvPr id="8" name="Kép 7" descr="triax új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156176" y="6093296"/>
            <a:ext cx="2611035" cy="575275"/>
          </a:xfrm>
          <a:prstGeom prst="rect">
            <a:avLst/>
          </a:prstGeom>
        </p:spPr>
      </p:pic>
      <p:sp>
        <p:nvSpPr>
          <p:cNvPr id="9" name="Téglalap 8"/>
          <p:cNvSpPr/>
          <p:nvPr userDrawn="1"/>
        </p:nvSpPr>
        <p:spPr>
          <a:xfrm>
            <a:off x="395536" y="5949280"/>
            <a:ext cx="8352928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CE04A-922B-4171-AE93-0EC5148325E4}" type="datetimeFigureOut">
              <a:rPr lang="hu-HU" smtClean="0"/>
              <a:pPr/>
              <a:t>2011.10.27.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20E99-2A8D-45B7-AC49-5CD4DDCC152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492090fr TDX Rack unit - closed w lea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4319016" cy="3243072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4427984" y="980728"/>
            <a:ext cx="42862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u-H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V. P-Sat Szakmai Nap</a:t>
            </a:r>
          </a:p>
        </p:txBody>
      </p:sp>
      <p:sp>
        <p:nvSpPr>
          <p:cNvPr id="9" name="Téglalap 8"/>
          <p:cNvSpPr/>
          <p:nvPr/>
        </p:nvSpPr>
        <p:spPr>
          <a:xfrm>
            <a:off x="352158" y="3933056"/>
            <a:ext cx="5464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2011. október 27.</a:t>
            </a:r>
            <a:endParaRPr lang="hu-H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4788024" y="5013176"/>
            <a:ext cx="403244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Előadó:</a:t>
            </a:r>
            <a:r>
              <a:rPr lang="hu-HU" sz="2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Cziffra Gergely</a:t>
            </a:r>
            <a:endParaRPr lang="hu-HU" sz="2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6" name="Kép 5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5157192"/>
            <a:ext cx="2483768" cy="1188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611560" y="332656"/>
            <a:ext cx="1224136" cy="7200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Tartalom helye 2" descr="log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476672"/>
            <a:ext cx="819150" cy="428625"/>
          </a:xfrm>
        </p:spPr>
      </p:pic>
      <p:pic>
        <p:nvPicPr>
          <p:cNvPr id="6" name="Kép 5" descr="492090fr TDX Rack unit - open w refl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058885"/>
            <a:ext cx="5832648" cy="47994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539552" y="3326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>
                <a:solidFill>
                  <a:schemeClr val="bg1">
                    <a:lumMod val="50000"/>
                  </a:schemeClr>
                </a:solidFill>
              </a:rPr>
              <a:t>A medence…</a:t>
            </a:r>
            <a:endParaRPr lang="hu-HU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Kép 4" descr="Triax-TDX-po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5" y="1700808"/>
            <a:ext cx="9030950" cy="3456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492020fl__tdx_dvb-s_module_-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628800"/>
            <a:ext cx="3746291" cy="3312368"/>
          </a:xfrm>
        </p:spPr>
      </p:pic>
      <p:sp>
        <p:nvSpPr>
          <p:cNvPr id="3" name="Szövegdoboz 2"/>
          <p:cNvSpPr txBox="1"/>
          <p:nvPr/>
        </p:nvSpPr>
        <p:spPr>
          <a:xfrm>
            <a:off x="539552" y="3326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>
                <a:solidFill>
                  <a:schemeClr val="bg1">
                    <a:lumMod val="50000"/>
                  </a:schemeClr>
                </a:solidFill>
              </a:rPr>
              <a:t>TDX modulok</a:t>
            </a:r>
            <a:endParaRPr lang="hu-HU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Kép 7" descr="492051fl_tdx_pal_[ci]_qu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6746" y="1628800"/>
            <a:ext cx="5397254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artalom helye 9" descr="492090fl_tdx_rack_unit_-_open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628800"/>
            <a:ext cx="4725814" cy="3312368"/>
          </a:xfrm>
        </p:spPr>
      </p:pic>
      <p:sp>
        <p:nvSpPr>
          <p:cNvPr id="5" name="Szövegdoboz 4"/>
          <p:cNvSpPr txBox="1"/>
          <p:nvPr/>
        </p:nvSpPr>
        <p:spPr>
          <a:xfrm>
            <a:off x="539552" y="3326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>
                <a:solidFill>
                  <a:schemeClr val="bg1">
                    <a:lumMod val="50000"/>
                  </a:schemeClr>
                </a:solidFill>
              </a:rPr>
              <a:t>TDX…</a:t>
            </a:r>
            <a:endParaRPr lang="hu-HU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572000" y="1628800"/>
            <a:ext cx="43924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dirty="0" smtClean="0"/>
              <a:t>16 db bemeneti modul (DVB-S, DVB-T, A/V)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6 db </a:t>
            </a:r>
            <a:r>
              <a:rPr lang="hu-HU" dirty="0" err="1" smtClean="0"/>
              <a:t>quad</a:t>
            </a:r>
            <a:r>
              <a:rPr lang="hu-HU" dirty="0" smtClean="0"/>
              <a:t> kimeneti modul (analóg PAL, QAM, COFDM, IPTV)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Hot </a:t>
            </a:r>
            <a:r>
              <a:rPr lang="hu-HU" dirty="0" err="1" smtClean="0"/>
              <a:t>swap</a:t>
            </a:r>
            <a:r>
              <a:rPr lang="hu-HU" dirty="0" smtClean="0"/>
              <a:t> </a:t>
            </a:r>
            <a:r>
              <a:rPr lang="hu-HU" dirty="0" smtClean="0"/>
              <a:t>(230 V alatti modulcsere)</a:t>
            </a:r>
            <a:endParaRPr lang="hu-HU" dirty="0" smtClean="0"/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IP alapú </a:t>
            </a:r>
            <a:r>
              <a:rPr lang="hu-HU" dirty="0" smtClean="0"/>
              <a:t>távvezérlés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Adattárolás SD kártyán</a:t>
            </a:r>
            <a:endParaRPr lang="hu-HU" dirty="0" smtClean="0"/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Saját csomag kialakítása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Egyszerre több csatorna dekódolása egy kártyával több különböző </a:t>
            </a:r>
            <a:r>
              <a:rPr lang="hu-HU" dirty="0" err="1" smtClean="0"/>
              <a:t>transzponderről</a:t>
            </a:r>
            <a:endParaRPr lang="hu-HU" dirty="0" smtClean="0"/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Web-es tervező program</a:t>
            </a:r>
          </a:p>
          <a:p>
            <a:pPr>
              <a:buFont typeface="Arial" pitchFamily="34" charset="0"/>
              <a:buChar char="•"/>
            </a:pPr>
            <a:r>
              <a:rPr lang="hu-HU" dirty="0" err="1" smtClean="0"/>
              <a:t>LED-es</a:t>
            </a:r>
            <a:r>
              <a:rPr lang="hu-HU" dirty="0" smtClean="0"/>
              <a:t> </a:t>
            </a:r>
            <a:r>
              <a:rPr lang="hu-HU" dirty="0" smtClean="0"/>
              <a:t>állapotjelzés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Kábelrendező</a:t>
            </a:r>
            <a:endParaRPr lang="hu-HU" dirty="0" smtClean="0"/>
          </a:p>
          <a:p>
            <a:pPr>
              <a:buFont typeface="Arial" pitchFamily="34" charset="0"/>
              <a:buChar char="•"/>
            </a:pP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Cziffra Gergely\AppData\Local\Microsoft\Windows\Temporary Internet Files\Content.IE5\W1UFBOC8\MCj0295892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620688"/>
            <a:ext cx="3786214" cy="3952901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2339752" y="5373216"/>
            <a:ext cx="4730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Köszönöm a figyelmet!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</TotalTime>
  <Words>83</Words>
  <Application>Microsoft Office PowerPoint</Application>
  <PresentationFormat>Diavetítés a képernyőre (4:3 oldalarány)</PresentationFormat>
  <Paragraphs>17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Office-téma</vt:lpstr>
      <vt:lpstr>1. dia</vt:lpstr>
      <vt:lpstr>2. dia</vt:lpstr>
      <vt:lpstr>3. dia</vt:lpstr>
      <vt:lpstr>4. dia</vt:lpstr>
      <vt:lpstr>5. dia</vt:lpstr>
      <vt:lpstr>6.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Cziffra Gergely</dc:creator>
  <cp:lastModifiedBy>Cziffra Gergely</cp:lastModifiedBy>
  <cp:revision>100</cp:revision>
  <dcterms:created xsi:type="dcterms:W3CDTF">2010-09-19T17:03:27Z</dcterms:created>
  <dcterms:modified xsi:type="dcterms:W3CDTF">2011-10-27T05:53:57Z</dcterms:modified>
</cp:coreProperties>
</file>