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12" r:id="rId1"/>
    <p:sldMasterId id="2147485056" r:id="rId2"/>
  </p:sldMasterIdLst>
  <p:notesMasterIdLst>
    <p:notesMasterId r:id="rId18"/>
  </p:notesMasterIdLst>
  <p:handoutMasterIdLst>
    <p:handoutMasterId r:id="rId19"/>
  </p:handoutMasterIdLst>
  <p:sldIdLst>
    <p:sldId id="851" r:id="rId3"/>
    <p:sldId id="1073" r:id="rId4"/>
    <p:sldId id="931" r:id="rId5"/>
    <p:sldId id="876" r:id="rId6"/>
    <p:sldId id="1078" r:id="rId7"/>
    <p:sldId id="1070" r:id="rId8"/>
    <p:sldId id="1069" r:id="rId9"/>
    <p:sldId id="1071" r:id="rId10"/>
    <p:sldId id="1077" r:id="rId11"/>
    <p:sldId id="913" r:id="rId12"/>
    <p:sldId id="1074" r:id="rId13"/>
    <p:sldId id="982" r:id="rId14"/>
    <p:sldId id="1035" r:id="rId15"/>
    <p:sldId id="1002" r:id="rId16"/>
    <p:sldId id="852" r:id="rId17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A8D0"/>
    <a:srgbClr val="969696"/>
    <a:srgbClr val="C0C0C0"/>
    <a:srgbClr val="6699FF"/>
    <a:srgbClr val="C8D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3" autoAdjust="0"/>
    <p:restoredTop sz="92014" autoAdjust="0"/>
  </p:normalViewPr>
  <p:slideViewPr>
    <p:cSldViewPr snapToGrid="0">
      <p:cViewPr>
        <p:scale>
          <a:sx n="100" d="100"/>
          <a:sy n="100" d="100"/>
        </p:scale>
        <p:origin x="-528" y="1254"/>
      </p:cViewPr>
      <p:guideLst>
        <p:guide orient="horz" pos="843"/>
        <p:guide pos="2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52" tIns="47377" rIns="94752" bIns="47377" rtlCol="0"/>
          <a:lstStyle>
            <a:lvl1pPr algn="l" eaLnBrk="1" hangingPunct="1">
              <a:lnSpc>
                <a:spcPct val="100000"/>
              </a:lnSpc>
              <a:defRPr sz="120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507" y="0"/>
            <a:ext cx="3077137" cy="512222"/>
          </a:xfrm>
          <a:prstGeom prst="rect">
            <a:avLst/>
          </a:prstGeom>
        </p:spPr>
        <p:txBody>
          <a:bodyPr vert="horz" lIns="94752" tIns="47377" rIns="94752" bIns="47377" rtlCol="0"/>
          <a:lstStyle>
            <a:lvl1pPr algn="r" eaLnBrk="1" hangingPunct="1">
              <a:lnSpc>
                <a:spcPct val="100000"/>
              </a:lnSpc>
              <a:defRPr sz="120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DAEF7E2F-A28A-4D4C-9A89-5F32B6357061}" type="datetimeFigureOut">
              <a:rPr lang="en-US"/>
              <a:pPr>
                <a:defRPr/>
              </a:pPr>
              <a:t>10/27/2011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52" tIns="47377" rIns="94752" bIns="47377" rtlCol="0" anchor="b"/>
          <a:lstStyle>
            <a:lvl1pPr algn="l" eaLnBrk="1" hangingPunct="1">
              <a:lnSpc>
                <a:spcPct val="100000"/>
              </a:lnSpc>
              <a:defRPr sz="120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507" y="9720755"/>
            <a:ext cx="3077137" cy="512222"/>
          </a:xfrm>
          <a:prstGeom prst="rect">
            <a:avLst/>
          </a:prstGeom>
        </p:spPr>
        <p:txBody>
          <a:bodyPr vert="horz" lIns="94752" tIns="47377" rIns="94752" bIns="47377" rtlCol="0" anchor="b"/>
          <a:lstStyle>
            <a:lvl1pPr algn="r" eaLnBrk="1" hangingPunct="1">
              <a:lnSpc>
                <a:spcPct val="100000"/>
              </a:lnSpc>
              <a:defRPr sz="120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F910C45B-8243-4131-85BE-82AA55BDF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937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137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2" tIns="47377" rIns="94752" bIns="47377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7" y="0"/>
            <a:ext cx="3077137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2" tIns="47377" rIns="94752" bIns="47377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00" y="4860379"/>
            <a:ext cx="5680103" cy="460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2" tIns="47377" rIns="94752" bIns="47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755"/>
            <a:ext cx="3077137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2" tIns="47377" rIns="94752" bIns="47377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7" y="9720755"/>
            <a:ext cx="3077137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2" tIns="47377" rIns="94752" bIns="47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FF25A995-1A09-4F15-AD83-96E4957BB3F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565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14300"/>
            <a:ext cx="63246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850" y="1143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200" dirty="0">
                <a:solidFill>
                  <a:srgbClr val="FFFFFF"/>
                </a:solidFill>
                <a:latin typeface="Arial"/>
                <a:ea typeface="ＭＳ Ｐゴシック"/>
                <a:cs typeface="+mn-cs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68413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850" y="114300"/>
            <a:ext cx="63246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23850" y="114300"/>
            <a:ext cx="63246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3850" y="114300"/>
            <a:ext cx="63246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850" y="114300"/>
            <a:ext cx="6324600" cy="685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68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68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12750"/>
            <a:ext cx="8229600" cy="984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0375" y="1500188"/>
            <a:ext cx="4038600" cy="4479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500188"/>
            <a:ext cx="4038600" cy="4479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0" y="838200"/>
            <a:ext cx="7010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200" dirty="0">
              <a:solidFill>
                <a:srgbClr val="5C686C"/>
              </a:solidFill>
              <a:latin typeface="Century Gothic" pitchFamily="34" charset="0"/>
              <a:ea typeface="ＭＳ Ｐゴシック" pitchFamily="-80" charset="-128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7239000" y="1143000"/>
            <a:ext cx="1905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200" dirty="0">
              <a:solidFill>
                <a:srgbClr val="5C686C"/>
              </a:solidFill>
              <a:latin typeface="Century Gothic" pitchFamily="34" charset="0"/>
              <a:ea typeface="ＭＳ Ｐゴシック" pitchFamily="-80" charset="-128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0"/>
            <a:ext cx="9144000" cy="22479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200" dirty="0">
              <a:solidFill>
                <a:srgbClr val="5C686C"/>
              </a:solidFill>
              <a:latin typeface="Century Gothic" pitchFamily="34" charset="0"/>
              <a:ea typeface="ＭＳ Ｐゴシック" pitchFamily="-80" charset="-128"/>
              <a:cs typeface="+mn-cs"/>
            </a:endParaRPr>
          </a:p>
        </p:txBody>
      </p:sp>
      <p:pic>
        <p:nvPicPr>
          <p:cNvPr id="7" name="Picture 1" descr="C:\Users\dkatre\Documents\- ACTIVITIES -\WEB\WEB of partners (Skylink, CS Link)\WEB_PICS\astra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08838" y="457200"/>
            <a:ext cx="147796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3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685800" y="561975"/>
            <a:ext cx="6105525" cy="1019175"/>
          </a:xfrm>
        </p:spPr>
        <p:txBody>
          <a:bodyPr anchor="b"/>
          <a:lstStyle>
            <a:lvl1pPr>
              <a:defRPr sz="3200">
                <a:solidFill>
                  <a:srgbClr val="9696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505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552575"/>
            <a:ext cx="6124575" cy="34290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rgbClr val="969696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3" y="1139825"/>
            <a:ext cx="8764587" cy="4803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28600" y="6248400"/>
            <a:ext cx="2438400" cy="457200"/>
          </a:xfrm>
          <a:prstGeom prst="rect">
            <a:avLst/>
          </a:prstGeom>
        </p:spPr>
        <p:txBody>
          <a:bodyPr/>
          <a:lstStyle>
            <a:lvl1pPr algn="l" eaLnBrk="1" hangingPunct="1">
              <a:lnSpc>
                <a:spcPct val="100000"/>
              </a:lnSpc>
              <a:defRPr sz="220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324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68413"/>
            <a:ext cx="7772400" cy="4572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2D23A-2C77-4BE4-BAA6-EE057B46CE67}" type="datetime1">
              <a:rPr lang="en-GB"/>
              <a:pPr>
                <a:defRPr/>
              </a:pPr>
              <a:t>27/10/2011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458200" y="6457950"/>
            <a:ext cx="381000" cy="304800"/>
          </a:xfrm>
          <a:prstGeom prst="rect">
            <a:avLst/>
          </a:prstGeom>
        </p:spPr>
        <p:txBody>
          <a:bodyPr/>
          <a:lstStyle>
            <a:lvl1pPr algn="l" eaLnBrk="1" hangingPunct="1">
              <a:lnSpc>
                <a:spcPct val="100000"/>
              </a:lnSpc>
              <a:defRPr sz="240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0D8525D0-D328-4E59-BEB6-EBD593BE09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324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68413"/>
            <a:ext cx="7772400" cy="4572000"/>
          </a:xfrm>
        </p:spPr>
        <p:txBody>
          <a:bodyPr/>
          <a:lstStyle/>
          <a:p>
            <a:pPr lvl="0"/>
            <a:endParaRPr lang="lb-LU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772400" cy="5688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324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68413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324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684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684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6306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306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324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68413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684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30613"/>
            <a:ext cx="38100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2130425"/>
            <a:ext cx="5832475" cy="1730375"/>
          </a:xfrm>
        </p:spPr>
        <p:txBody>
          <a:bodyPr anchor="t"/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7988" y="1322388"/>
            <a:ext cx="6756400" cy="720725"/>
          </a:xfrm>
        </p:spPr>
        <p:txBody>
          <a:bodyPr lIns="0" anchor="b"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0020B9E3-D03D-4D89-8A6D-2DB2D3831F8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324A9B44-8C05-4125-A71E-C3EE88ECCA6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74788"/>
            <a:ext cx="391795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538" y="1474788"/>
            <a:ext cx="3919537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58E8C160-9AEE-4BD9-B823-6D3CD63C492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72C5B98F-5C3D-4378-889C-A8B2097B053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2FF41449-FD7E-49A9-BBA6-D696FF9D826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4029F08A-8A98-4660-9AA2-B78AD532032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7B471A4D-6095-477B-A784-E18E2B67459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6CE547BC-F784-4758-A1AC-47C4B9A1F05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4000" y="179388"/>
            <a:ext cx="1997075" cy="6153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79388"/>
            <a:ext cx="5840412" cy="6153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1E2CB77-AEC9-49CD-A118-87578BB0408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79388"/>
            <a:ext cx="7018337" cy="9890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1188" y="1474788"/>
            <a:ext cx="3917950" cy="4857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1538" y="1474788"/>
            <a:ext cx="3919537" cy="2352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1538" y="3979863"/>
            <a:ext cx="3919537" cy="2352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D7CF6CA-AE89-40ED-88D6-DCE30455C01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79388"/>
            <a:ext cx="7018337" cy="9890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1188" y="1474788"/>
            <a:ext cx="7989887" cy="48577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F6DF9DA9-A7E0-4D43-BFD6-DF01F943191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68413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defRPr sz="1100">
                <a:solidFill>
                  <a:srgbClr val="00A8D0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pic>
        <p:nvPicPr>
          <p:cNvPr id="1028" name="Picture 2" descr="Astra-PPT-Top-Bar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0" y="0"/>
            <a:ext cx="91440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6" r:id="rId1"/>
    <p:sldLayoutId id="2147485103" r:id="rId2"/>
    <p:sldLayoutId id="2147485077" r:id="rId3"/>
    <p:sldLayoutId id="2147485078" r:id="rId4"/>
    <p:sldLayoutId id="2147485079" r:id="rId5"/>
    <p:sldLayoutId id="2147485080" r:id="rId6"/>
    <p:sldLayoutId id="2147485081" r:id="rId7"/>
    <p:sldLayoutId id="2147485082" r:id="rId8"/>
    <p:sldLayoutId id="2147485083" r:id="rId9"/>
    <p:sldLayoutId id="2147485084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085" r:id="rId16"/>
    <p:sldLayoutId id="2147485086" r:id="rId17"/>
    <p:sldLayoutId id="2147485087" r:id="rId18"/>
    <p:sldLayoutId id="2147485088" r:id="rId19"/>
    <p:sldLayoutId id="2147485089" r:id="rId20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MS PGothic" pitchFamily="34" charset="-128"/>
          <a:cs typeface="MS P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MS PGothic" pitchFamily="34" charset="-128"/>
          <a:cs typeface="MS PGothic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MS PGothic" pitchFamily="34" charset="-128"/>
          <a:cs typeface="MS PGothic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MS PGothic" pitchFamily="34" charset="-128"/>
          <a:cs typeface="MS PGothic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MS PGothic" pitchFamily="34" charset="-128"/>
          <a:cs typeface="MS PGothic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1" charset="-128"/>
        </a:defRPr>
      </a:lvl9pPr>
    </p:titleStyle>
    <p:bodyStyle>
      <a:lvl1pPr marL="190500" indent="-190500" algn="l" rtl="0" eaLnBrk="0" fontAlgn="base" hangingPunct="0">
        <a:spcBef>
          <a:spcPts val="600"/>
        </a:spcBef>
        <a:spcAft>
          <a:spcPts val="1000"/>
        </a:spcAft>
        <a:buFont typeface="Wingdings" pitchFamily="2" charset="2"/>
        <a:buChar char="§"/>
        <a:defRPr sz="2000">
          <a:solidFill>
            <a:srgbClr val="0E3462"/>
          </a:solidFill>
          <a:latin typeface="+mn-lt"/>
          <a:ea typeface="MS PGothic" pitchFamily="34" charset="-128"/>
          <a:cs typeface="MS PGothic"/>
        </a:defRPr>
      </a:lvl1pPr>
      <a:lvl2pPr marL="571500" indent="-190500" algn="l" rtl="0" eaLnBrk="0" fontAlgn="base" hangingPunct="0">
        <a:lnSpc>
          <a:spcPct val="90000"/>
        </a:lnSpc>
        <a:spcBef>
          <a:spcPct val="20000"/>
        </a:spcBef>
        <a:spcAft>
          <a:spcPts val="500"/>
        </a:spcAft>
        <a:buClr>
          <a:srgbClr val="0079C1"/>
        </a:buClr>
        <a:buFont typeface="Wingdings" pitchFamily="2" charset="2"/>
        <a:buChar char="§"/>
        <a:defRPr>
          <a:solidFill>
            <a:srgbClr val="666666"/>
          </a:solidFill>
          <a:latin typeface="+mn-lt"/>
          <a:ea typeface="MS PGothic" pitchFamily="34" charset="-128"/>
          <a:cs typeface="MS PGothic"/>
        </a:defRPr>
      </a:lvl2pPr>
      <a:lvl3pPr marL="952500" indent="-190500" algn="l" rtl="0" eaLnBrk="0" fontAlgn="base" hangingPunct="0">
        <a:lnSpc>
          <a:spcPct val="90000"/>
        </a:lnSpc>
        <a:spcBef>
          <a:spcPct val="20000"/>
        </a:spcBef>
        <a:spcAft>
          <a:spcPts val="500"/>
        </a:spcAft>
        <a:buClr>
          <a:srgbClr val="00A8D0"/>
        </a:buClr>
        <a:buFont typeface="Wingdings" pitchFamily="2" charset="2"/>
        <a:buChar char="§"/>
        <a:defRPr sz="1700">
          <a:solidFill>
            <a:srgbClr val="666666"/>
          </a:solidFill>
          <a:latin typeface="+mn-lt"/>
          <a:ea typeface="MS PGothic" pitchFamily="34" charset="-128"/>
          <a:cs typeface="MS PGothic"/>
        </a:defRPr>
      </a:lvl3pPr>
      <a:lvl4pPr marL="1333500" indent="-190500" algn="l" rtl="0" eaLnBrk="0" fontAlgn="base" hangingPunct="0">
        <a:spcBef>
          <a:spcPct val="20000"/>
        </a:spcBef>
        <a:spcAft>
          <a:spcPts val="500"/>
        </a:spcAft>
        <a:buSzPct val="75000"/>
        <a:buFont typeface="Wingdings" pitchFamily="2" charset="2"/>
        <a:buChar char="§"/>
        <a:defRPr sz="1600">
          <a:solidFill>
            <a:srgbClr val="666666"/>
          </a:solidFill>
          <a:latin typeface="+mn-lt"/>
          <a:ea typeface="MS PGothic" pitchFamily="34" charset="-128"/>
          <a:cs typeface="MS PGothic"/>
        </a:defRPr>
      </a:lvl4pPr>
      <a:lvl5pPr marL="1714500" indent="-190500" algn="l" rtl="0" eaLnBrk="0" fontAlgn="base" hangingPunct="0">
        <a:spcBef>
          <a:spcPct val="20000"/>
        </a:spcBef>
        <a:spcAft>
          <a:spcPts val="500"/>
        </a:spcAft>
        <a:buClr>
          <a:srgbClr val="666666"/>
        </a:buClr>
        <a:buSzPct val="75000"/>
        <a:buFont typeface="Wingdings" pitchFamily="2" charset="2"/>
        <a:buChar char="§"/>
        <a:defRPr sz="1500">
          <a:solidFill>
            <a:srgbClr val="666666"/>
          </a:solidFill>
          <a:latin typeface="+mn-lt"/>
          <a:ea typeface="MS PGothic" pitchFamily="34" charset="-128"/>
          <a:cs typeface="MS PGothic"/>
        </a:defRPr>
      </a:lvl5pPr>
      <a:lvl6pPr marL="2171700" indent="-190500" algn="l" rtl="0" fontAlgn="base">
        <a:spcBef>
          <a:spcPct val="20000"/>
        </a:spcBef>
        <a:spcAft>
          <a:spcPts val="500"/>
        </a:spcAft>
        <a:buClr>
          <a:srgbClr val="666666"/>
        </a:buClr>
        <a:buSzPct val="75000"/>
        <a:buFont typeface="Wingdings" pitchFamily="2" charset="2"/>
        <a:buChar char="§"/>
        <a:defRPr sz="1500">
          <a:solidFill>
            <a:srgbClr val="666666"/>
          </a:solidFill>
          <a:latin typeface="+mn-lt"/>
          <a:ea typeface="+mn-ea"/>
        </a:defRPr>
      </a:lvl6pPr>
      <a:lvl7pPr marL="2628900" indent="-190500" algn="l" rtl="0" fontAlgn="base">
        <a:spcBef>
          <a:spcPct val="20000"/>
        </a:spcBef>
        <a:spcAft>
          <a:spcPts val="500"/>
        </a:spcAft>
        <a:buClr>
          <a:srgbClr val="666666"/>
        </a:buClr>
        <a:buSzPct val="75000"/>
        <a:buFont typeface="Wingdings" pitchFamily="2" charset="2"/>
        <a:buChar char="§"/>
        <a:defRPr sz="1500">
          <a:solidFill>
            <a:srgbClr val="666666"/>
          </a:solidFill>
          <a:latin typeface="+mn-lt"/>
          <a:ea typeface="+mn-ea"/>
        </a:defRPr>
      </a:lvl7pPr>
      <a:lvl8pPr marL="3086100" indent="-190500" algn="l" rtl="0" fontAlgn="base">
        <a:spcBef>
          <a:spcPct val="20000"/>
        </a:spcBef>
        <a:spcAft>
          <a:spcPts val="500"/>
        </a:spcAft>
        <a:buClr>
          <a:srgbClr val="666666"/>
        </a:buClr>
        <a:buSzPct val="75000"/>
        <a:buFont typeface="Wingdings" pitchFamily="2" charset="2"/>
        <a:buChar char="§"/>
        <a:defRPr sz="1500">
          <a:solidFill>
            <a:srgbClr val="666666"/>
          </a:solidFill>
          <a:latin typeface="+mn-lt"/>
          <a:ea typeface="+mn-ea"/>
        </a:defRPr>
      </a:lvl8pPr>
      <a:lvl9pPr marL="3543300" indent="-190500" algn="l" rtl="0" fontAlgn="base">
        <a:spcBef>
          <a:spcPct val="20000"/>
        </a:spcBef>
        <a:spcAft>
          <a:spcPts val="500"/>
        </a:spcAft>
        <a:buClr>
          <a:srgbClr val="666666"/>
        </a:buClr>
        <a:buSzPct val="75000"/>
        <a:buFont typeface="Wingdings" pitchFamily="2" charset="2"/>
        <a:buChar char="§"/>
        <a:defRPr sz="1500">
          <a:solidFill>
            <a:srgbClr val="66666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79388"/>
            <a:ext cx="7018337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474788"/>
            <a:ext cx="7989887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1188" y="6448425"/>
            <a:ext cx="5545137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0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July 2011 (Date in Arial Regular 10 pt) Document Name (Name in Arial Regular 10 pt)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0288" y="6448425"/>
            <a:ext cx="122396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 sz="10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F1BEC2E-F204-4AE3-886B-1C349E07354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2" name="Line 9"/>
          <p:cNvSpPr>
            <a:spLocks noChangeShapeType="1"/>
          </p:cNvSpPr>
          <p:nvPr/>
        </p:nvSpPr>
        <p:spPr bwMode="auto">
          <a:xfrm>
            <a:off x="574675" y="1330325"/>
            <a:ext cx="7989888" cy="7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pl-PL" sz="120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7895" name="Bild 1" descr="SES_Logo_M_lay.eps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862888" y="269875"/>
            <a:ext cx="91122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10" r:id="rId1"/>
    <p:sldLayoutId id="2147485111" r:id="rId2"/>
    <p:sldLayoutId id="2147485112" r:id="rId3"/>
    <p:sldLayoutId id="2147485113" r:id="rId4"/>
    <p:sldLayoutId id="2147485114" r:id="rId5"/>
    <p:sldLayoutId id="2147485115" r:id="rId6"/>
    <p:sldLayoutId id="2147485116" r:id="rId7"/>
    <p:sldLayoutId id="2147485117" r:id="rId8"/>
    <p:sldLayoutId id="2147485118" r:id="rId9"/>
    <p:sldLayoutId id="2147485119" r:id="rId10"/>
    <p:sldLayoutId id="2147485120" r:id="rId11"/>
    <p:sldLayoutId id="2147485121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0"/>
        </a:spcBef>
        <a:spcAft>
          <a:spcPct val="5000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rtl="0" eaLnBrk="0" fontAlgn="base" hangingPunct="0">
        <a:lnSpc>
          <a:spcPct val="115000"/>
        </a:lnSpc>
        <a:spcBef>
          <a:spcPct val="0"/>
        </a:spcBef>
        <a:spcAft>
          <a:spcPct val="50000"/>
        </a:spcAft>
        <a:buSzPct val="80000"/>
        <a:buFont typeface="Wingdings 3" pitchFamily="18" charset="2"/>
        <a:buChar char=""/>
        <a:defRPr sz="1600" b="1">
          <a:solidFill>
            <a:schemeClr val="tx1"/>
          </a:solidFill>
          <a:latin typeface="+mn-lt"/>
        </a:defRPr>
      </a:lvl2pPr>
      <a:lvl3pPr marL="539750" indent="-269875" algn="l" rtl="0" eaLnBrk="0" fontAlgn="base" hangingPunct="0">
        <a:lnSpc>
          <a:spcPct val="115000"/>
        </a:lnSpc>
        <a:spcBef>
          <a:spcPct val="0"/>
        </a:spcBef>
        <a:spcAft>
          <a:spcPct val="50000"/>
        </a:spcAft>
        <a:buChar char="•"/>
        <a:defRPr sz="1600">
          <a:solidFill>
            <a:schemeClr val="tx1"/>
          </a:solidFill>
          <a:latin typeface="+mn-lt"/>
        </a:defRPr>
      </a:lvl3pPr>
      <a:lvl4pPr marL="811213" indent="-269875" algn="l" rtl="0" eaLnBrk="0" fontAlgn="base" hangingPunct="0">
        <a:lnSpc>
          <a:spcPct val="115000"/>
        </a:lnSpc>
        <a:spcBef>
          <a:spcPct val="0"/>
        </a:spcBef>
        <a:spcAft>
          <a:spcPct val="50000"/>
        </a:spcAft>
        <a:buChar char="–"/>
        <a:defRPr sz="1600">
          <a:solidFill>
            <a:schemeClr val="tx1"/>
          </a:solidFill>
          <a:latin typeface="+mn-lt"/>
        </a:defRPr>
      </a:lvl4pPr>
      <a:lvl5pPr marL="1073150" indent="-260350" algn="l" rtl="0" eaLnBrk="0" fontAlgn="base" hangingPunct="0">
        <a:lnSpc>
          <a:spcPct val="115000"/>
        </a:lnSpc>
        <a:spcBef>
          <a:spcPct val="0"/>
        </a:spcBef>
        <a:spcAft>
          <a:spcPct val="50000"/>
        </a:spcAft>
        <a:buFont typeface="Arial" charset="0"/>
        <a:buChar char="–"/>
        <a:defRPr sz="1600">
          <a:solidFill>
            <a:schemeClr val="tx1"/>
          </a:solidFill>
          <a:latin typeface="+mn-lt"/>
        </a:defRPr>
      </a:lvl5pPr>
      <a:lvl6pPr marL="1530350" indent="-260350" algn="l" rtl="0" eaLnBrk="1" fontAlgn="base" hangingPunct="1">
        <a:lnSpc>
          <a:spcPct val="115000"/>
        </a:lnSpc>
        <a:spcBef>
          <a:spcPct val="0"/>
        </a:spcBef>
        <a:spcAft>
          <a:spcPct val="5000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987550" indent="-260350" algn="l" rtl="0" eaLnBrk="1" fontAlgn="base" hangingPunct="1">
        <a:lnSpc>
          <a:spcPct val="115000"/>
        </a:lnSpc>
        <a:spcBef>
          <a:spcPct val="0"/>
        </a:spcBef>
        <a:spcAft>
          <a:spcPct val="5000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444750" indent="-260350" algn="l" rtl="0" eaLnBrk="1" fontAlgn="base" hangingPunct="1">
        <a:lnSpc>
          <a:spcPct val="115000"/>
        </a:lnSpc>
        <a:spcBef>
          <a:spcPct val="0"/>
        </a:spcBef>
        <a:spcAft>
          <a:spcPct val="5000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901950" indent="-260350" algn="l" rtl="0" eaLnBrk="1" fontAlgn="base" hangingPunct="1">
        <a:lnSpc>
          <a:spcPct val="115000"/>
        </a:lnSpc>
        <a:spcBef>
          <a:spcPct val="0"/>
        </a:spcBef>
        <a:spcAft>
          <a:spcPct val="5000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wmf"/><Relationship Id="rId2" Type="http://schemas.openxmlformats.org/officeDocument/2006/relationships/image" Target="../media/image12.wmf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wmf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wmf"/><Relationship Id="rId18" Type="http://schemas.openxmlformats.org/officeDocument/2006/relationships/image" Target="../media/image4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" Type="http://schemas.openxmlformats.org/officeDocument/2006/relationships/image" Target="../media/image27.wmf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10" Type="http://schemas.openxmlformats.org/officeDocument/2006/relationships/image" Target="../media/image35.wmf"/><Relationship Id="rId19" Type="http://schemas.openxmlformats.org/officeDocument/2006/relationships/image" Target="../media/image44.jpeg"/><Relationship Id="rId4" Type="http://schemas.openxmlformats.org/officeDocument/2006/relationships/image" Target="../media/image29.jpeg"/><Relationship Id="rId9" Type="http://schemas.openxmlformats.org/officeDocument/2006/relationships/image" Target="../media/image34.wmf"/><Relationship Id="rId1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2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26" Type="http://schemas.openxmlformats.org/officeDocument/2006/relationships/image" Target="../media/image91.png"/><Relationship Id="rId39" Type="http://schemas.openxmlformats.org/officeDocument/2006/relationships/image" Target="../media/image104.jpeg"/><Relationship Id="rId3" Type="http://schemas.openxmlformats.org/officeDocument/2006/relationships/image" Target="../media/image68.png"/><Relationship Id="rId21" Type="http://schemas.openxmlformats.org/officeDocument/2006/relationships/image" Target="../media/image86.jpeg"/><Relationship Id="rId34" Type="http://schemas.openxmlformats.org/officeDocument/2006/relationships/image" Target="../media/image99.png"/><Relationship Id="rId42" Type="http://schemas.openxmlformats.org/officeDocument/2006/relationships/image" Target="../media/image107.png"/><Relationship Id="rId47" Type="http://schemas.openxmlformats.org/officeDocument/2006/relationships/image" Target="../media/image111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5" Type="http://schemas.openxmlformats.org/officeDocument/2006/relationships/image" Target="../media/image90.jpeg"/><Relationship Id="rId33" Type="http://schemas.openxmlformats.org/officeDocument/2006/relationships/image" Target="../media/image98.png"/><Relationship Id="rId38" Type="http://schemas.openxmlformats.org/officeDocument/2006/relationships/image" Target="../media/image103.jpeg"/><Relationship Id="rId46" Type="http://schemas.openxmlformats.org/officeDocument/2006/relationships/image" Target="../media/image110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41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37" Type="http://schemas.openxmlformats.org/officeDocument/2006/relationships/image" Target="../media/image102.jpeg"/><Relationship Id="rId40" Type="http://schemas.openxmlformats.org/officeDocument/2006/relationships/image" Target="../media/image105.jpeg"/><Relationship Id="rId45" Type="http://schemas.openxmlformats.org/officeDocument/2006/relationships/image" Target="../media/image109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88.jpeg"/><Relationship Id="rId28" Type="http://schemas.openxmlformats.org/officeDocument/2006/relationships/image" Target="../media/image93.jpeg"/><Relationship Id="rId36" Type="http://schemas.openxmlformats.org/officeDocument/2006/relationships/image" Target="../media/image101.jpe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4" Type="http://schemas.openxmlformats.org/officeDocument/2006/relationships/image" Target="../media/image108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Relationship Id="rId43" Type="http://schemas.openxmlformats.org/officeDocument/2006/relationships/image" Target="http://www.lyngsat-logo.com/hires/nn/nova_sport_cz_hd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5208" y="1036547"/>
            <a:ext cx="7489825" cy="2203042"/>
          </a:xfrm>
        </p:spPr>
        <p:txBody>
          <a:bodyPr/>
          <a:lstStyle/>
          <a:p>
            <a:pPr eaLnBrk="1" hangingPunct="1"/>
            <a:r>
              <a:rPr lang="de-DE" sz="4400" b="0" dirty="0" smtClean="0">
                <a:solidFill>
                  <a:schemeClr val="bg1"/>
                </a:solidFill>
                <a:latin typeface="Arial Narrow" pitchFamily="34" charset="0"/>
              </a:rPr>
              <a:t>ASTRA satellites </a:t>
            </a:r>
            <a:r>
              <a:rPr lang="pl-PL" sz="4400" b="0" dirty="0" smtClean="0">
                <a:solidFill>
                  <a:schemeClr val="bg1"/>
                </a:solidFill>
                <a:latin typeface="Arial Narrow" pitchFamily="34" charset="0"/>
              </a:rPr>
              <a:t/>
            </a:r>
            <a:br>
              <a:rPr lang="pl-PL" sz="4400" b="0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de-DE" sz="4400" b="0" dirty="0" smtClean="0">
                <a:solidFill>
                  <a:schemeClr val="bg1"/>
                </a:solidFill>
                <a:latin typeface="Arial Narrow" pitchFamily="34" charset="0"/>
              </a:rPr>
              <a:t>- unique distribution mean</a:t>
            </a:r>
            <a:br>
              <a:rPr lang="de-DE" sz="4400" b="0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de-DE" sz="4400" b="0" dirty="0" smtClean="0">
                <a:solidFill>
                  <a:schemeClr val="bg1"/>
                </a:solidFill>
                <a:latin typeface="Arial Narrow" pitchFamily="34" charset="0"/>
              </a:rPr>
              <a:t>across Central Eastern Europe</a:t>
            </a:r>
          </a:p>
        </p:txBody>
      </p:sp>
      <p:sp>
        <p:nvSpPr>
          <p:cNvPr id="53250" name="Text Box 5"/>
          <p:cNvSpPr txBox="1">
            <a:spLocks noChangeArrowheads="1"/>
          </p:cNvSpPr>
          <p:nvPr/>
        </p:nvSpPr>
        <p:spPr bwMode="auto">
          <a:xfrm>
            <a:off x="293688" y="6176963"/>
            <a:ext cx="718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de-DE" sz="1400" b="1" dirty="0">
              <a:solidFill>
                <a:srgbClr val="000000"/>
              </a:solidFill>
              <a:cs typeface="ヒラギノ角ゴ Pro W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191" y="5889587"/>
            <a:ext cx="3353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Arial Narrow" pitchFamily="34" charset="0"/>
              </a:rPr>
              <a:t>P-Sat Professional Day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pl-PL" sz="2800" dirty="0" smtClean="0">
                <a:solidFill>
                  <a:schemeClr val="bg1"/>
                </a:solidFill>
                <a:latin typeface="Arial Narrow" pitchFamily="34" charset="0"/>
              </a:rPr>
              <a:t>Budapest, October 2011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/>
          </p:cNvSpPr>
          <p:nvPr/>
        </p:nvSpPr>
        <p:spPr bwMode="auto">
          <a:xfrm>
            <a:off x="457200" y="1777482"/>
            <a:ext cx="5257800" cy="403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Leading satellite operator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in Europe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17 satellites at 6 orbital positions in Europe</a:t>
            </a:r>
            <a:endParaRPr lang="en-US" sz="1800" dirty="0">
              <a:solidFill>
                <a:srgbClr val="4D4D4D"/>
              </a:solidFill>
              <a:cs typeface="ヒラギノ角ゴ Pro W3"/>
              <a:sym typeface="Arial Narrow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135 mil homes connected to ASTRA satellites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Nearly 2600 TV &amp; radio channels available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en-US" sz="1800" dirty="0">
                <a:solidFill>
                  <a:srgbClr val="4D4D4D"/>
                </a:solidFill>
                <a:cs typeface="ヒラギノ角ゴ Pro W3"/>
              </a:rPr>
              <a:t> Headquarter in Luxembourg </a:t>
            </a:r>
            <a:endParaRPr lang="pl-PL" sz="18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en-US" sz="1800" dirty="0">
                <a:solidFill>
                  <a:srgbClr val="4D4D4D"/>
                </a:solidFill>
                <a:cs typeface="ヒラギノ角ゴ Pro W3"/>
              </a:rPr>
              <a:t> 12 affiliate offices in Europe &amp; Africa</a:t>
            </a:r>
            <a:endParaRPr lang="pl-PL" sz="18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tabLst>
                <a:tab pos="1296988" algn="l"/>
              </a:tabLst>
            </a:pPr>
            <a:r>
              <a:rPr lang="en-US" sz="1800" dirty="0">
                <a:solidFill>
                  <a:srgbClr val="4D4D4D"/>
                </a:solidFill>
                <a:cs typeface="ヒラギノ角ゴ Pro W3"/>
              </a:rPr>
              <a:t> </a:t>
            </a:r>
            <a:r>
              <a:rPr lang="pl-PL" sz="1800" dirty="0" smtClean="0">
                <a:solidFill>
                  <a:srgbClr val="4D4D4D"/>
                </a:solidFill>
                <a:cs typeface="ヒラギノ角ゴ Pro W3"/>
              </a:rPr>
              <a:t>ASTRA office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</a:rPr>
              <a:t>in Warsaw as a hub for </a:t>
            </a:r>
            <a:r>
              <a:rPr lang="pl-PL" sz="1800" dirty="0" smtClean="0">
                <a:solidFill>
                  <a:srgbClr val="4D4D4D"/>
                </a:solidFill>
                <a:cs typeface="ヒラギノ角ゴ Pro W3"/>
              </a:rPr>
              <a:t>CEE region</a:t>
            </a:r>
          </a:p>
          <a:p>
            <a:pPr>
              <a:lnSpc>
                <a:spcPct val="150000"/>
              </a:lnSpc>
              <a:tabLst>
                <a:tab pos="1296988" algn="l"/>
              </a:tabLst>
            </a:pPr>
            <a:r>
              <a:rPr lang="pl-PL" sz="1800" dirty="0">
                <a:solidFill>
                  <a:srgbClr val="4D4D4D"/>
                </a:solidFill>
                <a:cs typeface="ヒラギノ角ゴ Pro W3"/>
              </a:rPr>
              <a:t> </a:t>
            </a:r>
            <a:r>
              <a:rPr lang="pl-PL" sz="1800" dirty="0" smtClean="0">
                <a:solidFill>
                  <a:srgbClr val="4D4D4D"/>
                </a:solidFill>
                <a:cs typeface="ヒラギノ角ゴ Pro W3"/>
              </a:rPr>
              <a:t> with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</a:rPr>
              <a:t>regional office located in Bucharest</a:t>
            </a:r>
          </a:p>
          <a:p>
            <a:pPr>
              <a:tabLst>
                <a:tab pos="1296988" algn="l"/>
              </a:tabLst>
            </a:pPr>
            <a:endParaRPr lang="pl-PL" sz="1800" dirty="0">
              <a:solidFill>
                <a:srgbClr val="4D4D4D"/>
              </a:solidFill>
              <a:cs typeface="ヒラギノ角ゴ Pro W3"/>
              <a:sym typeface="Arial Narrow" pitchFamily="34" charset="0"/>
            </a:endParaRPr>
          </a:p>
          <a:p>
            <a:pPr>
              <a:tabLst>
                <a:tab pos="1296988" algn="l"/>
              </a:tabLst>
            </a:pPr>
            <a:endParaRPr lang="pl-PL" sz="2000" dirty="0">
              <a:solidFill>
                <a:srgbClr val="FFFFFF"/>
              </a:solidFill>
              <a:latin typeface="Arial Narrow" pitchFamily="34" charset="0"/>
              <a:cs typeface="ヒラギノ角ゴ Pro W3"/>
              <a:sym typeface="Arial Narrow" pitchFamily="34" charset="0"/>
            </a:endParaRPr>
          </a:p>
          <a:p>
            <a:pPr>
              <a:tabLst>
                <a:tab pos="1296988" algn="l"/>
              </a:tabLst>
            </a:pPr>
            <a:endParaRPr lang="pl-PL" sz="2000" dirty="0">
              <a:solidFill>
                <a:srgbClr val="FFFFFF"/>
              </a:solidFill>
              <a:latin typeface="Arial Narrow" pitchFamily="34" charset="0"/>
              <a:cs typeface="ヒラギノ角ゴ Pro W3"/>
              <a:sym typeface="Arial Narrow" pitchFamily="34" charset="0"/>
            </a:endParaRPr>
          </a:p>
          <a:p>
            <a:pPr>
              <a:tabLst>
                <a:tab pos="1296988" algn="l"/>
              </a:tabLst>
            </a:pPr>
            <a:endParaRPr lang="en-US" sz="2000" dirty="0">
              <a:solidFill>
                <a:srgbClr val="FFFFFF"/>
              </a:solidFill>
              <a:latin typeface="Arial Narrow" pitchFamily="34" charset="0"/>
              <a:cs typeface="ヒラギノ角ゴ Pro W3"/>
              <a:sym typeface="Arial Narrow" pitchFamily="34" charset="0"/>
            </a:endParaRP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600200"/>
            <a:ext cx="28273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-1"/>
            <a:ext cx="6324600" cy="839755"/>
          </a:xfrm>
        </p:spPr>
        <p:txBody>
          <a:bodyPr/>
          <a:lstStyle/>
          <a:p>
            <a:r>
              <a:rPr lang="pl-PL" altLang="ja-JP" sz="3200" dirty="0">
                <a:latin typeface="Arial Narrow" pitchFamily="34" charset="0"/>
                <a:cs typeface="ヒラギノ角ゴ Pro W3"/>
                <a:sym typeface="Arial Narrow" pitchFamily="34" charset="0"/>
              </a:rPr>
              <a:t>Introduction to </a:t>
            </a:r>
            <a:r>
              <a:rPr lang="pl-PL" altLang="ja-JP" sz="3200" dirty="0" smtClean="0">
                <a:latin typeface="Arial Narrow" pitchFamily="34" charset="0"/>
                <a:cs typeface="ヒラギノ角ゴ Pro W3"/>
                <a:sym typeface="Arial Narrow" pitchFamily="34" charset="0"/>
              </a:rPr>
              <a:t>SES</a:t>
            </a:r>
            <a:endParaRPr lang="en-US" sz="3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3"/>
          <p:cNvSpPr txBox="1">
            <a:spLocks noChangeArrowheads="1"/>
          </p:cNvSpPr>
          <p:nvPr/>
        </p:nvSpPr>
        <p:spPr bwMode="auto">
          <a:xfrm>
            <a:off x="195263" y="1587500"/>
            <a:ext cx="6778625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ASTRA CEE,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with its offices in Warsaw and Bucharest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,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/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is undertaking activities within whole CEE region, including </a:t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15 countries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: Poland, Czech Rep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ublic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, Slovakia, Hungary, Bulgaria, Romania, Croatia, Slovenia,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Bosnia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/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and Herzegovina, Macedonia, Serbia, Kosovo,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Montenegro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, Albania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and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Mo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l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d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ova</a:t>
            </a:r>
          </a:p>
          <a:p>
            <a:pPr marL="285750" indent="-285750" eaLnBrk="0" hangingPunct="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We have a successful track record in opening </a:t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new markets in CEE and establishing </a:t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new DTH platforms</a:t>
            </a:r>
          </a:p>
          <a:p>
            <a:pPr marL="285750" indent="-285750" eaLnBrk="0" hangingPunct="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ASTRA CEE is actively involved in official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                               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information campaigns regarding 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/>
            </a:r>
            <a:b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</a:b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digitalization</a:t>
            </a:r>
            <a:r>
              <a:rPr lang="pl-PL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 </a:t>
            </a:r>
            <a:r>
              <a:rPr lang="en-US" sz="1800" dirty="0">
                <a:solidFill>
                  <a:srgbClr val="4D4D4D"/>
                </a:solidFill>
                <a:cs typeface="ヒラギノ角ゴ Pro W3"/>
                <a:sym typeface="Arial Narrow" pitchFamily="34" charset="0"/>
              </a:rPr>
              <a:t>processes in CEE countries</a:t>
            </a:r>
          </a:p>
        </p:txBody>
      </p:sp>
      <p:grpSp>
        <p:nvGrpSpPr>
          <p:cNvPr id="55299" name="Group 1"/>
          <p:cNvGrpSpPr>
            <a:grpSpLocks/>
          </p:cNvGrpSpPr>
          <p:nvPr/>
        </p:nvGrpSpPr>
        <p:grpSpPr bwMode="auto">
          <a:xfrm>
            <a:off x="4779963" y="2220913"/>
            <a:ext cx="4438650" cy="4256087"/>
            <a:chOff x="4437063" y="1552575"/>
            <a:chExt cx="4438650" cy="4256088"/>
          </a:xfrm>
        </p:grpSpPr>
        <p:sp>
          <p:nvSpPr>
            <p:cNvPr id="55300" name="Freeform 8"/>
            <p:cNvSpPr>
              <a:spLocks/>
            </p:cNvSpPr>
            <p:nvPr/>
          </p:nvSpPr>
          <p:spPr bwMode="auto">
            <a:xfrm>
              <a:off x="8866188" y="3983038"/>
              <a:ext cx="9525" cy="11112"/>
            </a:xfrm>
            <a:custGeom>
              <a:avLst/>
              <a:gdLst>
                <a:gd name="T0" fmla="*/ 2147483647 w 7"/>
                <a:gd name="T1" fmla="*/ 0 h 9"/>
                <a:gd name="T2" fmla="*/ 2147483647 w 7"/>
                <a:gd name="T3" fmla="*/ 2147483647 h 9"/>
                <a:gd name="T4" fmla="*/ 0 w 7"/>
                <a:gd name="T5" fmla="*/ 2147483647 h 9"/>
                <a:gd name="T6" fmla="*/ 2147483647 w 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9"/>
                <a:gd name="T14" fmla="*/ 7 w 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9">
                  <a:moveTo>
                    <a:pt x="7" y="0"/>
                  </a:moveTo>
                  <a:lnTo>
                    <a:pt x="1" y="9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01" name="Group 2"/>
            <p:cNvGrpSpPr>
              <a:grpSpLocks/>
            </p:cNvGrpSpPr>
            <p:nvPr/>
          </p:nvGrpSpPr>
          <p:grpSpPr bwMode="auto">
            <a:xfrm>
              <a:off x="5245100" y="3768725"/>
              <a:ext cx="1052513" cy="1209675"/>
              <a:chOff x="1594" y="2477"/>
              <a:chExt cx="763" cy="906"/>
            </a:xfrm>
          </p:grpSpPr>
          <p:sp>
            <p:nvSpPr>
              <p:cNvPr id="55416" name="Freeform 3"/>
              <p:cNvSpPr>
                <a:spLocks/>
              </p:cNvSpPr>
              <p:nvPr/>
            </p:nvSpPr>
            <p:spPr bwMode="auto">
              <a:xfrm>
                <a:off x="2290" y="3261"/>
                <a:ext cx="67" cy="122"/>
              </a:xfrm>
              <a:custGeom>
                <a:avLst/>
                <a:gdLst>
                  <a:gd name="T0" fmla="*/ 67 w 67"/>
                  <a:gd name="T1" fmla="*/ 0 h 122"/>
                  <a:gd name="T2" fmla="*/ 45 w 67"/>
                  <a:gd name="T3" fmla="*/ 26 h 122"/>
                  <a:gd name="T4" fmla="*/ 19 w 67"/>
                  <a:gd name="T5" fmla="*/ 26 h 122"/>
                  <a:gd name="T6" fmla="*/ 0 w 67"/>
                  <a:gd name="T7" fmla="*/ 41 h 122"/>
                  <a:gd name="T8" fmla="*/ 4 w 67"/>
                  <a:gd name="T9" fmla="*/ 62 h 122"/>
                  <a:gd name="T10" fmla="*/ 4 w 67"/>
                  <a:gd name="T11" fmla="*/ 96 h 122"/>
                  <a:gd name="T12" fmla="*/ 19 w 67"/>
                  <a:gd name="T13" fmla="*/ 122 h 122"/>
                  <a:gd name="T14" fmla="*/ 37 w 67"/>
                  <a:gd name="T15" fmla="*/ 115 h 122"/>
                  <a:gd name="T16" fmla="*/ 41 w 67"/>
                  <a:gd name="T17" fmla="*/ 100 h 122"/>
                  <a:gd name="T18" fmla="*/ 60 w 67"/>
                  <a:gd name="T19" fmla="*/ 66 h 122"/>
                  <a:gd name="T20" fmla="*/ 60 w 67"/>
                  <a:gd name="T21" fmla="*/ 48 h 122"/>
                  <a:gd name="T22" fmla="*/ 67 w 67"/>
                  <a:gd name="T23" fmla="*/ 0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7"/>
                  <a:gd name="T37" fmla="*/ 0 h 122"/>
                  <a:gd name="T38" fmla="*/ 67 w 67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7" h="122">
                    <a:moveTo>
                      <a:pt x="67" y="0"/>
                    </a:moveTo>
                    <a:lnTo>
                      <a:pt x="45" y="26"/>
                    </a:lnTo>
                    <a:lnTo>
                      <a:pt x="19" y="26"/>
                    </a:lnTo>
                    <a:lnTo>
                      <a:pt x="0" y="41"/>
                    </a:lnTo>
                    <a:lnTo>
                      <a:pt x="4" y="62"/>
                    </a:lnTo>
                    <a:lnTo>
                      <a:pt x="4" y="96"/>
                    </a:lnTo>
                    <a:lnTo>
                      <a:pt x="19" y="122"/>
                    </a:lnTo>
                    <a:lnTo>
                      <a:pt x="37" y="115"/>
                    </a:lnTo>
                    <a:lnTo>
                      <a:pt x="41" y="100"/>
                    </a:lnTo>
                    <a:lnTo>
                      <a:pt x="60" y="66"/>
                    </a:lnTo>
                    <a:lnTo>
                      <a:pt x="60" y="48"/>
                    </a:lnTo>
                    <a:lnTo>
                      <a:pt x="67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7" name="Freeform 4"/>
              <p:cNvSpPr>
                <a:spLocks/>
              </p:cNvSpPr>
              <p:nvPr/>
            </p:nvSpPr>
            <p:spPr bwMode="auto">
              <a:xfrm>
                <a:off x="1594" y="2477"/>
                <a:ext cx="763" cy="746"/>
              </a:xfrm>
              <a:custGeom>
                <a:avLst/>
                <a:gdLst>
                  <a:gd name="T0" fmla="*/ 11 w 763"/>
                  <a:gd name="T1" fmla="*/ 145 h 746"/>
                  <a:gd name="T2" fmla="*/ 13 w 763"/>
                  <a:gd name="T3" fmla="*/ 174 h 746"/>
                  <a:gd name="T4" fmla="*/ 74 w 763"/>
                  <a:gd name="T5" fmla="*/ 221 h 746"/>
                  <a:gd name="T6" fmla="*/ 122 w 763"/>
                  <a:gd name="T7" fmla="*/ 250 h 746"/>
                  <a:gd name="T8" fmla="*/ 117 w 763"/>
                  <a:gd name="T9" fmla="*/ 290 h 746"/>
                  <a:gd name="T10" fmla="*/ 145 w 763"/>
                  <a:gd name="T11" fmla="*/ 349 h 746"/>
                  <a:gd name="T12" fmla="*/ 158 w 763"/>
                  <a:gd name="T13" fmla="*/ 429 h 746"/>
                  <a:gd name="T14" fmla="*/ 132 w 763"/>
                  <a:gd name="T15" fmla="*/ 429 h 746"/>
                  <a:gd name="T16" fmla="*/ 115 w 763"/>
                  <a:gd name="T17" fmla="*/ 470 h 746"/>
                  <a:gd name="T18" fmla="*/ 98 w 763"/>
                  <a:gd name="T19" fmla="*/ 511 h 746"/>
                  <a:gd name="T20" fmla="*/ 57 w 763"/>
                  <a:gd name="T21" fmla="*/ 583 h 746"/>
                  <a:gd name="T22" fmla="*/ 59 w 763"/>
                  <a:gd name="T23" fmla="*/ 618 h 746"/>
                  <a:gd name="T24" fmla="*/ 161 w 763"/>
                  <a:gd name="T25" fmla="*/ 685 h 746"/>
                  <a:gd name="T26" fmla="*/ 248 w 763"/>
                  <a:gd name="T27" fmla="*/ 726 h 746"/>
                  <a:gd name="T28" fmla="*/ 325 w 763"/>
                  <a:gd name="T29" fmla="*/ 746 h 746"/>
                  <a:gd name="T30" fmla="*/ 353 w 763"/>
                  <a:gd name="T31" fmla="*/ 689 h 746"/>
                  <a:gd name="T32" fmla="*/ 422 w 763"/>
                  <a:gd name="T33" fmla="*/ 664 h 746"/>
                  <a:gd name="T34" fmla="*/ 472 w 763"/>
                  <a:gd name="T35" fmla="*/ 690 h 746"/>
                  <a:gd name="T36" fmla="*/ 541 w 763"/>
                  <a:gd name="T37" fmla="*/ 726 h 746"/>
                  <a:gd name="T38" fmla="*/ 604 w 763"/>
                  <a:gd name="T39" fmla="*/ 711 h 746"/>
                  <a:gd name="T40" fmla="*/ 650 w 763"/>
                  <a:gd name="T41" fmla="*/ 663 h 746"/>
                  <a:gd name="T42" fmla="*/ 622 w 763"/>
                  <a:gd name="T43" fmla="*/ 642 h 746"/>
                  <a:gd name="T44" fmla="*/ 617 w 763"/>
                  <a:gd name="T45" fmla="*/ 574 h 746"/>
                  <a:gd name="T46" fmla="*/ 635 w 763"/>
                  <a:gd name="T47" fmla="*/ 511 h 746"/>
                  <a:gd name="T48" fmla="*/ 635 w 763"/>
                  <a:gd name="T49" fmla="*/ 453 h 746"/>
                  <a:gd name="T50" fmla="*/ 602 w 763"/>
                  <a:gd name="T51" fmla="*/ 455 h 746"/>
                  <a:gd name="T52" fmla="*/ 587 w 763"/>
                  <a:gd name="T53" fmla="*/ 446 h 746"/>
                  <a:gd name="T54" fmla="*/ 622 w 763"/>
                  <a:gd name="T55" fmla="*/ 405 h 746"/>
                  <a:gd name="T56" fmla="*/ 676 w 763"/>
                  <a:gd name="T57" fmla="*/ 353 h 746"/>
                  <a:gd name="T58" fmla="*/ 704 w 763"/>
                  <a:gd name="T59" fmla="*/ 327 h 746"/>
                  <a:gd name="T60" fmla="*/ 726 w 763"/>
                  <a:gd name="T61" fmla="*/ 277 h 746"/>
                  <a:gd name="T62" fmla="*/ 763 w 763"/>
                  <a:gd name="T63" fmla="*/ 234 h 746"/>
                  <a:gd name="T64" fmla="*/ 719 w 763"/>
                  <a:gd name="T65" fmla="*/ 213 h 746"/>
                  <a:gd name="T66" fmla="*/ 667 w 763"/>
                  <a:gd name="T67" fmla="*/ 195 h 746"/>
                  <a:gd name="T68" fmla="*/ 631 w 763"/>
                  <a:gd name="T69" fmla="*/ 163 h 746"/>
                  <a:gd name="T70" fmla="*/ 581 w 763"/>
                  <a:gd name="T71" fmla="*/ 119 h 746"/>
                  <a:gd name="T72" fmla="*/ 539 w 763"/>
                  <a:gd name="T73" fmla="*/ 76 h 746"/>
                  <a:gd name="T74" fmla="*/ 509 w 763"/>
                  <a:gd name="T75" fmla="*/ 30 h 746"/>
                  <a:gd name="T76" fmla="*/ 444 w 763"/>
                  <a:gd name="T77" fmla="*/ 2 h 746"/>
                  <a:gd name="T78" fmla="*/ 416 w 763"/>
                  <a:gd name="T79" fmla="*/ 35 h 746"/>
                  <a:gd name="T80" fmla="*/ 318 w 763"/>
                  <a:gd name="T81" fmla="*/ 87 h 746"/>
                  <a:gd name="T82" fmla="*/ 265 w 763"/>
                  <a:gd name="T83" fmla="*/ 104 h 746"/>
                  <a:gd name="T84" fmla="*/ 219 w 763"/>
                  <a:gd name="T85" fmla="*/ 78 h 746"/>
                  <a:gd name="T86" fmla="*/ 198 w 763"/>
                  <a:gd name="T87" fmla="*/ 56 h 746"/>
                  <a:gd name="T88" fmla="*/ 204 w 763"/>
                  <a:gd name="T89" fmla="*/ 83 h 746"/>
                  <a:gd name="T90" fmla="*/ 197 w 763"/>
                  <a:gd name="T91" fmla="*/ 113 h 746"/>
                  <a:gd name="T92" fmla="*/ 182 w 763"/>
                  <a:gd name="T93" fmla="*/ 137 h 746"/>
                  <a:gd name="T94" fmla="*/ 141 w 763"/>
                  <a:gd name="T95" fmla="*/ 126 h 746"/>
                  <a:gd name="T96" fmla="*/ 93 w 763"/>
                  <a:gd name="T97" fmla="*/ 96 h 746"/>
                  <a:gd name="T98" fmla="*/ 59 w 763"/>
                  <a:gd name="T99" fmla="*/ 108 h 74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763"/>
                  <a:gd name="T151" fmla="*/ 0 h 746"/>
                  <a:gd name="T152" fmla="*/ 763 w 763"/>
                  <a:gd name="T153" fmla="*/ 746 h 74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763" h="746">
                    <a:moveTo>
                      <a:pt x="13" y="106"/>
                    </a:moveTo>
                    <a:lnTo>
                      <a:pt x="20" y="124"/>
                    </a:lnTo>
                    <a:lnTo>
                      <a:pt x="13" y="139"/>
                    </a:lnTo>
                    <a:lnTo>
                      <a:pt x="11" y="145"/>
                    </a:lnTo>
                    <a:lnTo>
                      <a:pt x="0" y="141"/>
                    </a:lnTo>
                    <a:lnTo>
                      <a:pt x="4" y="150"/>
                    </a:lnTo>
                    <a:lnTo>
                      <a:pt x="4" y="159"/>
                    </a:lnTo>
                    <a:lnTo>
                      <a:pt x="13" y="174"/>
                    </a:lnTo>
                    <a:lnTo>
                      <a:pt x="30" y="169"/>
                    </a:lnTo>
                    <a:lnTo>
                      <a:pt x="52" y="193"/>
                    </a:lnTo>
                    <a:lnTo>
                      <a:pt x="61" y="209"/>
                    </a:lnTo>
                    <a:lnTo>
                      <a:pt x="74" y="221"/>
                    </a:lnTo>
                    <a:lnTo>
                      <a:pt x="91" y="221"/>
                    </a:lnTo>
                    <a:lnTo>
                      <a:pt x="98" y="235"/>
                    </a:lnTo>
                    <a:lnTo>
                      <a:pt x="113" y="248"/>
                    </a:lnTo>
                    <a:lnTo>
                      <a:pt x="122" y="250"/>
                    </a:lnTo>
                    <a:lnTo>
                      <a:pt x="124" y="256"/>
                    </a:lnTo>
                    <a:lnTo>
                      <a:pt x="119" y="268"/>
                    </a:lnTo>
                    <a:lnTo>
                      <a:pt x="119" y="279"/>
                    </a:lnTo>
                    <a:lnTo>
                      <a:pt x="117" y="290"/>
                    </a:lnTo>
                    <a:lnTo>
                      <a:pt x="113" y="309"/>
                    </a:lnTo>
                    <a:lnTo>
                      <a:pt x="128" y="327"/>
                    </a:lnTo>
                    <a:lnTo>
                      <a:pt x="145" y="340"/>
                    </a:lnTo>
                    <a:lnTo>
                      <a:pt x="145" y="349"/>
                    </a:lnTo>
                    <a:lnTo>
                      <a:pt x="143" y="381"/>
                    </a:lnTo>
                    <a:lnTo>
                      <a:pt x="139" y="407"/>
                    </a:lnTo>
                    <a:lnTo>
                      <a:pt x="143" y="418"/>
                    </a:lnTo>
                    <a:lnTo>
                      <a:pt x="158" y="429"/>
                    </a:lnTo>
                    <a:lnTo>
                      <a:pt x="158" y="451"/>
                    </a:lnTo>
                    <a:lnTo>
                      <a:pt x="158" y="466"/>
                    </a:lnTo>
                    <a:lnTo>
                      <a:pt x="141" y="444"/>
                    </a:lnTo>
                    <a:lnTo>
                      <a:pt x="132" y="429"/>
                    </a:lnTo>
                    <a:lnTo>
                      <a:pt x="126" y="433"/>
                    </a:lnTo>
                    <a:lnTo>
                      <a:pt x="130" y="444"/>
                    </a:lnTo>
                    <a:lnTo>
                      <a:pt x="124" y="457"/>
                    </a:lnTo>
                    <a:lnTo>
                      <a:pt x="115" y="470"/>
                    </a:lnTo>
                    <a:lnTo>
                      <a:pt x="109" y="479"/>
                    </a:lnTo>
                    <a:lnTo>
                      <a:pt x="117" y="488"/>
                    </a:lnTo>
                    <a:lnTo>
                      <a:pt x="111" y="498"/>
                    </a:lnTo>
                    <a:lnTo>
                      <a:pt x="98" y="511"/>
                    </a:lnTo>
                    <a:lnTo>
                      <a:pt x="96" y="522"/>
                    </a:lnTo>
                    <a:lnTo>
                      <a:pt x="89" y="535"/>
                    </a:lnTo>
                    <a:lnTo>
                      <a:pt x="69" y="559"/>
                    </a:lnTo>
                    <a:lnTo>
                      <a:pt x="57" y="583"/>
                    </a:lnTo>
                    <a:lnTo>
                      <a:pt x="57" y="587"/>
                    </a:lnTo>
                    <a:lnTo>
                      <a:pt x="63" y="594"/>
                    </a:lnTo>
                    <a:lnTo>
                      <a:pt x="56" y="605"/>
                    </a:lnTo>
                    <a:lnTo>
                      <a:pt x="59" y="618"/>
                    </a:lnTo>
                    <a:lnTo>
                      <a:pt x="70" y="635"/>
                    </a:lnTo>
                    <a:lnTo>
                      <a:pt x="117" y="661"/>
                    </a:lnTo>
                    <a:lnTo>
                      <a:pt x="150" y="689"/>
                    </a:lnTo>
                    <a:lnTo>
                      <a:pt x="161" y="685"/>
                    </a:lnTo>
                    <a:lnTo>
                      <a:pt x="178" y="679"/>
                    </a:lnTo>
                    <a:lnTo>
                      <a:pt x="235" y="703"/>
                    </a:lnTo>
                    <a:lnTo>
                      <a:pt x="243" y="711"/>
                    </a:lnTo>
                    <a:lnTo>
                      <a:pt x="248" y="726"/>
                    </a:lnTo>
                    <a:lnTo>
                      <a:pt x="258" y="731"/>
                    </a:lnTo>
                    <a:lnTo>
                      <a:pt x="271" y="733"/>
                    </a:lnTo>
                    <a:lnTo>
                      <a:pt x="292" y="744"/>
                    </a:lnTo>
                    <a:lnTo>
                      <a:pt x="325" y="746"/>
                    </a:lnTo>
                    <a:lnTo>
                      <a:pt x="335" y="733"/>
                    </a:lnTo>
                    <a:lnTo>
                      <a:pt x="338" y="718"/>
                    </a:lnTo>
                    <a:lnTo>
                      <a:pt x="338" y="702"/>
                    </a:lnTo>
                    <a:lnTo>
                      <a:pt x="353" y="689"/>
                    </a:lnTo>
                    <a:lnTo>
                      <a:pt x="381" y="674"/>
                    </a:lnTo>
                    <a:lnTo>
                      <a:pt x="394" y="672"/>
                    </a:lnTo>
                    <a:lnTo>
                      <a:pt x="409" y="664"/>
                    </a:lnTo>
                    <a:lnTo>
                      <a:pt x="422" y="664"/>
                    </a:lnTo>
                    <a:lnTo>
                      <a:pt x="437" y="674"/>
                    </a:lnTo>
                    <a:lnTo>
                      <a:pt x="448" y="687"/>
                    </a:lnTo>
                    <a:lnTo>
                      <a:pt x="461" y="687"/>
                    </a:lnTo>
                    <a:lnTo>
                      <a:pt x="472" y="690"/>
                    </a:lnTo>
                    <a:lnTo>
                      <a:pt x="494" y="692"/>
                    </a:lnTo>
                    <a:lnTo>
                      <a:pt x="509" y="711"/>
                    </a:lnTo>
                    <a:lnTo>
                      <a:pt x="522" y="720"/>
                    </a:lnTo>
                    <a:lnTo>
                      <a:pt x="541" y="726"/>
                    </a:lnTo>
                    <a:lnTo>
                      <a:pt x="557" y="735"/>
                    </a:lnTo>
                    <a:lnTo>
                      <a:pt x="566" y="737"/>
                    </a:lnTo>
                    <a:lnTo>
                      <a:pt x="589" y="714"/>
                    </a:lnTo>
                    <a:lnTo>
                      <a:pt x="604" y="711"/>
                    </a:lnTo>
                    <a:lnTo>
                      <a:pt x="615" y="702"/>
                    </a:lnTo>
                    <a:lnTo>
                      <a:pt x="631" y="690"/>
                    </a:lnTo>
                    <a:lnTo>
                      <a:pt x="652" y="689"/>
                    </a:lnTo>
                    <a:lnTo>
                      <a:pt x="650" y="663"/>
                    </a:lnTo>
                    <a:lnTo>
                      <a:pt x="646" y="655"/>
                    </a:lnTo>
                    <a:lnTo>
                      <a:pt x="637" y="642"/>
                    </a:lnTo>
                    <a:lnTo>
                      <a:pt x="630" y="644"/>
                    </a:lnTo>
                    <a:lnTo>
                      <a:pt x="622" y="642"/>
                    </a:lnTo>
                    <a:lnTo>
                      <a:pt x="615" y="631"/>
                    </a:lnTo>
                    <a:lnTo>
                      <a:pt x="613" y="605"/>
                    </a:lnTo>
                    <a:lnTo>
                      <a:pt x="628" y="588"/>
                    </a:lnTo>
                    <a:lnTo>
                      <a:pt x="617" y="574"/>
                    </a:lnTo>
                    <a:lnTo>
                      <a:pt x="617" y="568"/>
                    </a:lnTo>
                    <a:lnTo>
                      <a:pt x="639" y="546"/>
                    </a:lnTo>
                    <a:lnTo>
                      <a:pt x="639" y="538"/>
                    </a:lnTo>
                    <a:lnTo>
                      <a:pt x="635" y="511"/>
                    </a:lnTo>
                    <a:lnTo>
                      <a:pt x="648" y="498"/>
                    </a:lnTo>
                    <a:lnTo>
                      <a:pt x="637" y="483"/>
                    </a:lnTo>
                    <a:lnTo>
                      <a:pt x="637" y="472"/>
                    </a:lnTo>
                    <a:lnTo>
                      <a:pt x="635" y="453"/>
                    </a:lnTo>
                    <a:lnTo>
                      <a:pt x="630" y="448"/>
                    </a:lnTo>
                    <a:lnTo>
                      <a:pt x="617" y="448"/>
                    </a:lnTo>
                    <a:lnTo>
                      <a:pt x="605" y="451"/>
                    </a:lnTo>
                    <a:lnTo>
                      <a:pt x="602" y="455"/>
                    </a:lnTo>
                    <a:lnTo>
                      <a:pt x="594" y="462"/>
                    </a:lnTo>
                    <a:lnTo>
                      <a:pt x="583" y="466"/>
                    </a:lnTo>
                    <a:lnTo>
                      <a:pt x="579" y="455"/>
                    </a:lnTo>
                    <a:lnTo>
                      <a:pt x="587" y="446"/>
                    </a:lnTo>
                    <a:lnTo>
                      <a:pt x="591" y="438"/>
                    </a:lnTo>
                    <a:lnTo>
                      <a:pt x="591" y="429"/>
                    </a:lnTo>
                    <a:lnTo>
                      <a:pt x="611" y="409"/>
                    </a:lnTo>
                    <a:lnTo>
                      <a:pt x="622" y="405"/>
                    </a:lnTo>
                    <a:lnTo>
                      <a:pt x="624" y="390"/>
                    </a:lnTo>
                    <a:lnTo>
                      <a:pt x="635" y="377"/>
                    </a:lnTo>
                    <a:lnTo>
                      <a:pt x="667" y="353"/>
                    </a:lnTo>
                    <a:lnTo>
                      <a:pt x="676" y="353"/>
                    </a:lnTo>
                    <a:lnTo>
                      <a:pt x="680" y="344"/>
                    </a:lnTo>
                    <a:lnTo>
                      <a:pt x="691" y="333"/>
                    </a:lnTo>
                    <a:lnTo>
                      <a:pt x="700" y="333"/>
                    </a:lnTo>
                    <a:lnTo>
                      <a:pt x="704" y="327"/>
                    </a:lnTo>
                    <a:lnTo>
                      <a:pt x="709" y="323"/>
                    </a:lnTo>
                    <a:lnTo>
                      <a:pt x="717" y="310"/>
                    </a:lnTo>
                    <a:lnTo>
                      <a:pt x="724" y="290"/>
                    </a:lnTo>
                    <a:lnTo>
                      <a:pt x="726" y="277"/>
                    </a:lnTo>
                    <a:lnTo>
                      <a:pt x="726" y="266"/>
                    </a:lnTo>
                    <a:lnTo>
                      <a:pt x="737" y="252"/>
                    </a:lnTo>
                    <a:lnTo>
                      <a:pt x="754" y="243"/>
                    </a:lnTo>
                    <a:lnTo>
                      <a:pt x="763" y="234"/>
                    </a:lnTo>
                    <a:lnTo>
                      <a:pt x="763" y="230"/>
                    </a:lnTo>
                    <a:lnTo>
                      <a:pt x="748" y="219"/>
                    </a:lnTo>
                    <a:lnTo>
                      <a:pt x="741" y="215"/>
                    </a:lnTo>
                    <a:lnTo>
                      <a:pt x="719" y="213"/>
                    </a:lnTo>
                    <a:lnTo>
                      <a:pt x="694" y="209"/>
                    </a:lnTo>
                    <a:lnTo>
                      <a:pt x="685" y="208"/>
                    </a:lnTo>
                    <a:lnTo>
                      <a:pt x="676" y="204"/>
                    </a:lnTo>
                    <a:lnTo>
                      <a:pt x="667" y="195"/>
                    </a:lnTo>
                    <a:lnTo>
                      <a:pt x="659" y="180"/>
                    </a:lnTo>
                    <a:lnTo>
                      <a:pt x="652" y="171"/>
                    </a:lnTo>
                    <a:lnTo>
                      <a:pt x="642" y="167"/>
                    </a:lnTo>
                    <a:lnTo>
                      <a:pt x="631" y="163"/>
                    </a:lnTo>
                    <a:lnTo>
                      <a:pt x="626" y="161"/>
                    </a:lnTo>
                    <a:lnTo>
                      <a:pt x="611" y="148"/>
                    </a:lnTo>
                    <a:lnTo>
                      <a:pt x="592" y="133"/>
                    </a:lnTo>
                    <a:lnTo>
                      <a:pt x="581" y="119"/>
                    </a:lnTo>
                    <a:lnTo>
                      <a:pt x="568" y="115"/>
                    </a:lnTo>
                    <a:lnTo>
                      <a:pt x="561" y="109"/>
                    </a:lnTo>
                    <a:lnTo>
                      <a:pt x="555" y="95"/>
                    </a:lnTo>
                    <a:lnTo>
                      <a:pt x="539" y="76"/>
                    </a:lnTo>
                    <a:lnTo>
                      <a:pt x="535" y="63"/>
                    </a:lnTo>
                    <a:lnTo>
                      <a:pt x="522" y="50"/>
                    </a:lnTo>
                    <a:lnTo>
                      <a:pt x="516" y="39"/>
                    </a:lnTo>
                    <a:lnTo>
                      <a:pt x="509" y="30"/>
                    </a:lnTo>
                    <a:lnTo>
                      <a:pt x="496" y="20"/>
                    </a:lnTo>
                    <a:lnTo>
                      <a:pt x="483" y="6"/>
                    </a:lnTo>
                    <a:lnTo>
                      <a:pt x="472" y="0"/>
                    </a:lnTo>
                    <a:lnTo>
                      <a:pt x="444" y="2"/>
                    </a:lnTo>
                    <a:lnTo>
                      <a:pt x="433" y="2"/>
                    </a:lnTo>
                    <a:lnTo>
                      <a:pt x="418" y="13"/>
                    </a:lnTo>
                    <a:lnTo>
                      <a:pt x="427" y="22"/>
                    </a:lnTo>
                    <a:lnTo>
                      <a:pt x="416" y="35"/>
                    </a:lnTo>
                    <a:lnTo>
                      <a:pt x="388" y="70"/>
                    </a:lnTo>
                    <a:lnTo>
                      <a:pt x="374" y="78"/>
                    </a:lnTo>
                    <a:lnTo>
                      <a:pt x="335" y="82"/>
                    </a:lnTo>
                    <a:lnTo>
                      <a:pt x="318" y="87"/>
                    </a:lnTo>
                    <a:lnTo>
                      <a:pt x="309" y="96"/>
                    </a:lnTo>
                    <a:lnTo>
                      <a:pt x="305" y="104"/>
                    </a:lnTo>
                    <a:lnTo>
                      <a:pt x="290" y="100"/>
                    </a:lnTo>
                    <a:lnTo>
                      <a:pt x="265" y="104"/>
                    </a:lnTo>
                    <a:lnTo>
                      <a:pt x="250" y="102"/>
                    </a:lnTo>
                    <a:lnTo>
                      <a:pt x="237" y="93"/>
                    </a:lnTo>
                    <a:lnTo>
                      <a:pt x="228" y="82"/>
                    </a:lnTo>
                    <a:lnTo>
                      <a:pt x="219" y="78"/>
                    </a:lnTo>
                    <a:lnTo>
                      <a:pt x="226" y="69"/>
                    </a:lnTo>
                    <a:lnTo>
                      <a:pt x="215" y="59"/>
                    </a:lnTo>
                    <a:lnTo>
                      <a:pt x="206" y="57"/>
                    </a:lnTo>
                    <a:lnTo>
                      <a:pt x="198" y="56"/>
                    </a:lnTo>
                    <a:lnTo>
                      <a:pt x="197" y="59"/>
                    </a:lnTo>
                    <a:lnTo>
                      <a:pt x="204" y="67"/>
                    </a:lnTo>
                    <a:lnTo>
                      <a:pt x="200" y="72"/>
                    </a:lnTo>
                    <a:lnTo>
                      <a:pt x="204" y="83"/>
                    </a:lnTo>
                    <a:lnTo>
                      <a:pt x="206" y="96"/>
                    </a:lnTo>
                    <a:lnTo>
                      <a:pt x="206" y="106"/>
                    </a:lnTo>
                    <a:lnTo>
                      <a:pt x="204" y="108"/>
                    </a:lnTo>
                    <a:lnTo>
                      <a:pt x="197" y="113"/>
                    </a:lnTo>
                    <a:lnTo>
                      <a:pt x="195" y="122"/>
                    </a:lnTo>
                    <a:lnTo>
                      <a:pt x="195" y="132"/>
                    </a:lnTo>
                    <a:lnTo>
                      <a:pt x="193" y="139"/>
                    </a:lnTo>
                    <a:lnTo>
                      <a:pt x="182" y="137"/>
                    </a:lnTo>
                    <a:lnTo>
                      <a:pt x="169" y="130"/>
                    </a:lnTo>
                    <a:lnTo>
                      <a:pt x="161" y="137"/>
                    </a:lnTo>
                    <a:lnTo>
                      <a:pt x="148" y="128"/>
                    </a:lnTo>
                    <a:lnTo>
                      <a:pt x="141" y="126"/>
                    </a:lnTo>
                    <a:lnTo>
                      <a:pt x="132" y="133"/>
                    </a:lnTo>
                    <a:lnTo>
                      <a:pt x="124" y="132"/>
                    </a:lnTo>
                    <a:lnTo>
                      <a:pt x="124" y="126"/>
                    </a:lnTo>
                    <a:lnTo>
                      <a:pt x="93" y="96"/>
                    </a:lnTo>
                    <a:lnTo>
                      <a:pt x="85" y="95"/>
                    </a:lnTo>
                    <a:lnTo>
                      <a:pt x="80" y="100"/>
                    </a:lnTo>
                    <a:lnTo>
                      <a:pt x="67" y="106"/>
                    </a:lnTo>
                    <a:lnTo>
                      <a:pt x="59" y="108"/>
                    </a:lnTo>
                    <a:lnTo>
                      <a:pt x="50" y="98"/>
                    </a:lnTo>
                    <a:lnTo>
                      <a:pt x="28" y="98"/>
                    </a:lnTo>
                    <a:lnTo>
                      <a:pt x="13" y="10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5302" name="Group 5"/>
            <p:cNvGrpSpPr>
              <a:grpSpLocks/>
            </p:cNvGrpSpPr>
            <p:nvPr/>
          </p:nvGrpSpPr>
          <p:grpSpPr bwMode="auto">
            <a:xfrm>
              <a:off x="6156325" y="3392488"/>
              <a:ext cx="708025" cy="914400"/>
              <a:chOff x="2255" y="2195"/>
              <a:chExt cx="512" cy="684"/>
            </a:xfrm>
          </p:grpSpPr>
          <p:sp>
            <p:nvSpPr>
              <p:cNvPr id="55414" name="Freeform 6"/>
              <p:cNvSpPr>
                <a:spLocks/>
              </p:cNvSpPr>
              <p:nvPr/>
            </p:nvSpPr>
            <p:spPr bwMode="auto">
              <a:xfrm>
                <a:off x="2689" y="2260"/>
                <a:ext cx="24" cy="22"/>
              </a:xfrm>
              <a:custGeom>
                <a:avLst/>
                <a:gdLst>
                  <a:gd name="T0" fmla="*/ 2 w 24"/>
                  <a:gd name="T1" fmla="*/ 0 h 22"/>
                  <a:gd name="T2" fmla="*/ 0 w 24"/>
                  <a:gd name="T3" fmla="*/ 4 h 22"/>
                  <a:gd name="T4" fmla="*/ 2 w 24"/>
                  <a:gd name="T5" fmla="*/ 15 h 22"/>
                  <a:gd name="T6" fmla="*/ 15 w 24"/>
                  <a:gd name="T7" fmla="*/ 22 h 22"/>
                  <a:gd name="T8" fmla="*/ 24 w 24"/>
                  <a:gd name="T9" fmla="*/ 13 h 22"/>
                  <a:gd name="T10" fmla="*/ 2 w 24"/>
                  <a:gd name="T11" fmla="*/ 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2"/>
                  <a:gd name="T20" fmla="*/ 24 w 24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2">
                    <a:moveTo>
                      <a:pt x="2" y="0"/>
                    </a:moveTo>
                    <a:lnTo>
                      <a:pt x="0" y="4"/>
                    </a:lnTo>
                    <a:lnTo>
                      <a:pt x="2" y="15"/>
                    </a:lnTo>
                    <a:lnTo>
                      <a:pt x="15" y="22"/>
                    </a:lnTo>
                    <a:lnTo>
                      <a:pt x="24" y="13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5" name="Freeform 7"/>
              <p:cNvSpPr>
                <a:spLocks/>
              </p:cNvSpPr>
              <p:nvPr/>
            </p:nvSpPr>
            <p:spPr bwMode="auto">
              <a:xfrm>
                <a:off x="2255" y="2195"/>
                <a:ext cx="512" cy="684"/>
              </a:xfrm>
              <a:custGeom>
                <a:avLst/>
                <a:gdLst>
                  <a:gd name="T0" fmla="*/ 201 w 512"/>
                  <a:gd name="T1" fmla="*/ 15 h 684"/>
                  <a:gd name="T2" fmla="*/ 207 w 512"/>
                  <a:gd name="T3" fmla="*/ 48 h 684"/>
                  <a:gd name="T4" fmla="*/ 203 w 512"/>
                  <a:gd name="T5" fmla="*/ 72 h 684"/>
                  <a:gd name="T6" fmla="*/ 231 w 512"/>
                  <a:gd name="T7" fmla="*/ 107 h 684"/>
                  <a:gd name="T8" fmla="*/ 189 w 512"/>
                  <a:gd name="T9" fmla="*/ 96 h 684"/>
                  <a:gd name="T10" fmla="*/ 157 w 512"/>
                  <a:gd name="T11" fmla="*/ 122 h 684"/>
                  <a:gd name="T12" fmla="*/ 135 w 512"/>
                  <a:gd name="T13" fmla="*/ 100 h 684"/>
                  <a:gd name="T14" fmla="*/ 94 w 512"/>
                  <a:gd name="T15" fmla="*/ 122 h 684"/>
                  <a:gd name="T16" fmla="*/ 102 w 512"/>
                  <a:gd name="T17" fmla="*/ 157 h 684"/>
                  <a:gd name="T18" fmla="*/ 81 w 512"/>
                  <a:gd name="T19" fmla="*/ 176 h 684"/>
                  <a:gd name="T20" fmla="*/ 85 w 512"/>
                  <a:gd name="T21" fmla="*/ 209 h 684"/>
                  <a:gd name="T22" fmla="*/ 57 w 512"/>
                  <a:gd name="T23" fmla="*/ 244 h 684"/>
                  <a:gd name="T24" fmla="*/ 28 w 512"/>
                  <a:gd name="T25" fmla="*/ 272 h 684"/>
                  <a:gd name="T26" fmla="*/ 19 w 512"/>
                  <a:gd name="T27" fmla="*/ 326 h 684"/>
                  <a:gd name="T28" fmla="*/ 15 w 512"/>
                  <a:gd name="T29" fmla="*/ 350 h 684"/>
                  <a:gd name="T30" fmla="*/ 2 w 512"/>
                  <a:gd name="T31" fmla="*/ 400 h 684"/>
                  <a:gd name="T32" fmla="*/ 19 w 512"/>
                  <a:gd name="T33" fmla="*/ 424 h 684"/>
                  <a:gd name="T34" fmla="*/ 0 w 512"/>
                  <a:gd name="T35" fmla="*/ 455 h 684"/>
                  <a:gd name="T36" fmla="*/ 28 w 512"/>
                  <a:gd name="T37" fmla="*/ 489 h 684"/>
                  <a:gd name="T38" fmla="*/ 80 w 512"/>
                  <a:gd name="T39" fmla="*/ 496 h 684"/>
                  <a:gd name="T40" fmla="*/ 89 w 512"/>
                  <a:gd name="T41" fmla="*/ 520 h 684"/>
                  <a:gd name="T42" fmla="*/ 65 w 512"/>
                  <a:gd name="T43" fmla="*/ 553 h 684"/>
                  <a:gd name="T44" fmla="*/ 44 w 512"/>
                  <a:gd name="T45" fmla="*/ 608 h 684"/>
                  <a:gd name="T46" fmla="*/ 72 w 512"/>
                  <a:gd name="T47" fmla="*/ 641 h 684"/>
                  <a:gd name="T48" fmla="*/ 98 w 512"/>
                  <a:gd name="T49" fmla="*/ 628 h 684"/>
                  <a:gd name="T50" fmla="*/ 124 w 512"/>
                  <a:gd name="T51" fmla="*/ 638 h 684"/>
                  <a:gd name="T52" fmla="*/ 148 w 512"/>
                  <a:gd name="T53" fmla="*/ 660 h 684"/>
                  <a:gd name="T54" fmla="*/ 196 w 512"/>
                  <a:gd name="T55" fmla="*/ 667 h 684"/>
                  <a:gd name="T56" fmla="*/ 229 w 512"/>
                  <a:gd name="T57" fmla="*/ 673 h 684"/>
                  <a:gd name="T58" fmla="*/ 277 w 512"/>
                  <a:gd name="T59" fmla="*/ 673 h 684"/>
                  <a:gd name="T60" fmla="*/ 308 w 512"/>
                  <a:gd name="T61" fmla="*/ 669 h 684"/>
                  <a:gd name="T62" fmla="*/ 342 w 512"/>
                  <a:gd name="T63" fmla="*/ 669 h 684"/>
                  <a:gd name="T64" fmla="*/ 382 w 512"/>
                  <a:gd name="T65" fmla="*/ 678 h 684"/>
                  <a:gd name="T66" fmla="*/ 373 w 512"/>
                  <a:gd name="T67" fmla="*/ 649 h 684"/>
                  <a:gd name="T68" fmla="*/ 432 w 512"/>
                  <a:gd name="T69" fmla="*/ 593 h 684"/>
                  <a:gd name="T70" fmla="*/ 403 w 512"/>
                  <a:gd name="T71" fmla="*/ 567 h 684"/>
                  <a:gd name="T72" fmla="*/ 347 w 512"/>
                  <a:gd name="T73" fmla="*/ 511 h 684"/>
                  <a:gd name="T74" fmla="*/ 333 w 512"/>
                  <a:gd name="T75" fmla="*/ 461 h 684"/>
                  <a:gd name="T76" fmla="*/ 352 w 512"/>
                  <a:gd name="T77" fmla="*/ 449 h 684"/>
                  <a:gd name="T78" fmla="*/ 463 w 512"/>
                  <a:gd name="T79" fmla="*/ 400 h 684"/>
                  <a:gd name="T80" fmla="*/ 503 w 512"/>
                  <a:gd name="T81" fmla="*/ 397 h 684"/>
                  <a:gd name="T82" fmla="*/ 512 w 512"/>
                  <a:gd name="T83" fmla="*/ 363 h 684"/>
                  <a:gd name="T84" fmla="*/ 501 w 512"/>
                  <a:gd name="T85" fmla="*/ 300 h 684"/>
                  <a:gd name="T86" fmla="*/ 492 w 512"/>
                  <a:gd name="T87" fmla="*/ 256 h 684"/>
                  <a:gd name="T88" fmla="*/ 479 w 512"/>
                  <a:gd name="T89" fmla="*/ 207 h 684"/>
                  <a:gd name="T90" fmla="*/ 458 w 512"/>
                  <a:gd name="T91" fmla="*/ 130 h 684"/>
                  <a:gd name="T92" fmla="*/ 414 w 512"/>
                  <a:gd name="T93" fmla="*/ 85 h 684"/>
                  <a:gd name="T94" fmla="*/ 379 w 512"/>
                  <a:gd name="T95" fmla="*/ 83 h 684"/>
                  <a:gd name="T96" fmla="*/ 319 w 512"/>
                  <a:gd name="T97" fmla="*/ 106 h 684"/>
                  <a:gd name="T98" fmla="*/ 314 w 512"/>
                  <a:gd name="T99" fmla="*/ 87 h 684"/>
                  <a:gd name="T100" fmla="*/ 284 w 512"/>
                  <a:gd name="T101" fmla="*/ 59 h 684"/>
                  <a:gd name="T102" fmla="*/ 260 w 512"/>
                  <a:gd name="T103" fmla="*/ 15 h 684"/>
                  <a:gd name="T104" fmla="*/ 225 w 512"/>
                  <a:gd name="T105" fmla="*/ 2 h 68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12"/>
                  <a:gd name="T160" fmla="*/ 0 h 684"/>
                  <a:gd name="T161" fmla="*/ 512 w 512"/>
                  <a:gd name="T162" fmla="*/ 684 h 68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12" h="684">
                    <a:moveTo>
                      <a:pt x="212" y="0"/>
                    </a:moveTo>
                    <a:lnTo>
                      <a:pt x="201" y="7"/>
                    </a:lnTo>
                    <a:lnTo>
                      <a:pt x="201" y="15"/>
                    </a:lnTo>
                    <a:lnTo>
                      <a:pt x="203" y="22"/>
                    </a:lnTo>
                    <a:lnTo>
                      <a:pt x="205" y="33"/>
                    </a:lnTo>
                    <a:lnTo>
                      <a:pt x="207" y="48"/>
                    </a:lnTo>
                    <a:lnTo>
                      <a:pt x="201" y="54"/>
                    </a:lnTo>
                    <a:lnTo>
                      <a:pt x="201" y="63"/>
                    </a:lnTo>
                    <a:lnTo>
                      <a:pt x="203" y="72"/>
                    </a:lnTo>
                    <a:lnTo>
                      <a:pt x="218" y="85"/>
                    </a:lnTo>
                    <a:lnTo>
                      <a:pt x="227" y="87"/>
                    </a:lnTo>
                    <a:lnTo>
                      <a:pt x="231" y="107"/>
                    </a:lnTo>
                    <a:lnTo>
                      <a:pt x="210" y="102"/>
                    </a:lnTo>
                    <a:lnTo>
                      <a:pt x="198" y="91"/>
                    </a:lnTo>
                    <a:lnTo>
                      <a:pt x="189" y="96"/>
                    </a:lnTo>
                    <a:lnTo>
                      <a:pt x="172" y="117"/>
                    </a:lnTo>
                    <a:lnTo>
                      <a:pt x="165" y="124"/>
                    </a:lnTo>
                    <a:lnTo>
                      <a:pt x="157" y="122"/>
                    </a:lnTo>
                    <a:lnTo>
                      <a:pt x="156" y="113"/>
                    </a:lnTo>
                    <a:lnTo>
                      <a:pt x="150" y="106"/>
                    </a:lnTo>
                    <a:lnTo>
                      <a:pt x="135" y="100"/>
                    </a:lnTo>
                    <a:lnTo>
                      <a:pt x="113" y="100"/>
                    </a:lnTo>
                    <a:lnTo>
                      <a:pt x="106" y="109"/>
                    </a:lnTo>
                    <a:lnTo>
                      <a:pt x="94" y="122"/>
                    </a:lnTo>
                    <a:lnTo>
                      <a:pt x="104" y="131"/>
                    </a:lnTo>
                    <a:lnTo>
                      <a:pt x="104" y="148"/>
                    </a:lnTo>
                    <a:lnTo>
                      <a:pt x="102" y="157"/>
                    </a:lnTo>
                    <a:lnTo>
                      <a:pt x="98" y="165"/>
                    </a:lnTo>
                    <a:lnTo>
                      <a:pt x="85" y="174"/>
                    </a:lnTo>
                    <a:lnTo>
                      <a:pt x="81" y="176"/>
                    </a:lnTo>
                    <a:lnTo>
                      <a:pt x="83" y="189"/>
                    </a:lnTo>
                    <a:lnTo>
                      <a:pt x="89" y="198"/>
                    </a:lnTo>
                    <a:lnTo>
                      <a:pt x="85" y="209"/>
                    </a:lnTo>
                    <a:lnTo>
                      <a:pt x="76" y="222"/>
                    </a:lnTo>
                    <a:lnTo>
                      <a:pt x="65" y="235"/>
                    </a:lnTo>
                    <a:lnTo>
                      <a:pt x="57" y="244"/>
                    </a:lnTo>
                    <a:lnTo>
                      <a:pt x="44" y="254"/>
                    </a:lnTo>
                    <a:lnTo>
                      <a:pt x="35" y="257"/>
                    </a:lnTo>
                    <a:lnTo>
                      <a:pt x="28" y="272"/>
                    </a:lnTo>
                    <a:lnTo>
                      <a:pt x="26" y="294"/>
                    </a:lnTo>
                    <a:lnTo>
                      <a:pt x="19" y="307"/>
                    </a:lnTo>
                    <a:lnTo>
                      <a:pt x="19" y="326"/>
                    </a:lnTo>
                    <a:lnTo>
                      <a:pt x="11" y="335"/>
                    </a:lnTo>
                    <a:lnTo>
                      <a:pt x="9" y="341"/>
                    </a:lnTo>
                    <a:lnTo>
                      <a:pt x="15" y="350"/>
                    </a:lnTo>
                    <a:lnTo>
                      <a:pt x="19" y="365"/>
                    </a:lnTo>
                    <a:lnTo>
                      <a:pt x="28" y="378"/>
                    </a:lnTo>
                    <a:lnTo>
                      <a:pt x="2" y="400"/>
                    </a:lnTo>
                    <a:lnTo>
                      <a:pt x="7" y="413"/>
                    </a:lnTo>
                    <a:lnTo>
                      <a:pt x="17" y="422"/>
                    </a:lnTo>
                    <a:lnTo>
                      <a:pt x="19" y="424"/>
                    </a:lnTo>
                    <a:lnTo>
                      <a:pt x="19" y="433"/>
                    </a:lnTo>
                    <a:lnTo>
                      <a:pt x="6" y="442"/>
                    </a:lnTo>
                    <a:lnTo>
                      <a:pt x="0" y="455"/>
                    </a:lnTo>
                    <a:lnTo>
                      <a:pt x="6" y="472"/>
                    </a:lnTo>
                    <a:lnTo>
                      <a:pt x="13" y="483"/>
                    </a:lnTo>
                    <a:lnTo>
                      <a:pt x="28" y="489"/>
                    </a:lnTo>
                    <a:lnTo>
                      <a:pt x="46" y="492"/>
                    </a:lnTo>
                    <a:lnTo>
                      <a:pt x="65" y="494"/>
                    </a:lnTo>
                    <a:lnTo>
                      <a:pt x="80" y="496"/>
                    </a:lnTo>
                    <a:lnTo>
                      <a:pt x="91" y="504"/>
                    </a:lnTo>
                    <a:lnTo>
                      <a:pt x="102" y="513"/>
                    </a:lnTo>
                    <a:lnTo>
                      <a:pt x="89" y="520"/>
                    </a:lnTo>
                    <a:lnTo>
                      <a:pt x="78" y="531"/>
                    </a:lnTo>
                    <a:lnTo>
                      <a:pt x="67" y="541"/>
                    </a:lnTo>
                    <a:lnTo>
                      <a:pt x="65" y="553"/>
                    </a:lnTo>
                    <a:lnTo>
                      <a:pt x="59" y="580"/>
                    </a:lnTo>
                    <a:lnTo>
                      <a:pt x="50" y="597"/>
                    </a:lnTo>
                    <a:lnTo>
                      <a:pt x="44" y="608"/>
                    </a:lnTo>
                    <a:lnTo>
                      <a:pt x="59" y="628"/>
                    </a:lnTo>
                    <a:lnTo>
                      <a:pt x="63" y="634"/>
                    </a:lnTo>
                    <a:lnTo>
                      <a:pt x="72" y="641"/>
                    </a:lnTo>
                    <a:lnTo>
                      <a:pt x="81" y="640"/>
                    </a:lnTo>
                    <a:lnTo>
                      <a:pt x="93" y="634"/>
                    </a:lnTo>
                    <a:lnTo>
                      <a:pt x="98" y="628"/>
                    </a:lnTo>
                    <a:lnTo>
                      <a:pt x="100" y="625"/>
                    </a:lnTo>
                    <a:lnTo>
                      <a:pt x="117" y="628"/>
                    </a:lnTo>
                    <a:lnTo>
                      <a:pt x="124" y="638"/>
                    </a:lnTo>
                    <a:lnTo>
                      <a:pt x="130" y="649"/>
                    </a:lnTo>
                    <a:lnTo>
                      <a:pt x="137" y="658"/>
                    </a:lnTo>
                    <a:lnTo>
                      <a:pt x="148" y="660"/>
                    </a:lnTo>
                    <a:lnTo>
                      <a:pt x="170" y="658"/>
                    </a:lnTo>
                    <a:lnTo>
                      <a:pt x="181" y="656"/>
                    </a:lnTo>
                    <a:lnTo>
                      <a:pt x="196" y="667"/>
                    </a:lnTo>
                    <a:lnTo>
                      <a:pt x="208" y="662"/>
                    </a:lnTo>
                    <a:lnTo>
                      <a:pt x="219" y="665"/>
                    </a:lnTo>
                    <a:lnTo>
                      <a:pt x="229" y="673"/>
                    </a:lnTo>
                    <a:lnTo>
                      <a:pt x="247" y="665"/>
                    </a:lnTo>
                    <a:lnTo>
                      <a:pt x="264" y="665"/>
                    </a:lnTo>
                    <a:lnTo>
                      <a:pt x="277" y="673"/>
                    </a:lnTo>
                    <a:lnTo>
                      <a:pt x="286" y="677"/>
                    </a:lnTo>
                    <a:lnTo>
                      <a:pt x="297" y="669"/>
                    </a:lnTo>
                    <a:lnTo>
                      <a:pt x="308" y="669"/>
                    </a:lnTo>
                    <a:lnTo>
                      <a:pt x="327" y="665"/>
                    </a:lnTo>
                    <a:lnTo>
                      <a:pt x="340" y="673"/>
                    </a:lnTo>
                    <a:lnTo>
                      <a:pt x="342" y="669"/>
                    </a:lnTo>
                    <a:lnTo>
                      <a:pt x="356" y="678"/>
                    </a:lnTo>
                    <a:lnTo>
                      <a:pt x="368" y="684"/>
                    </a:lnTo>
                    <a:lnTo>
                      <a:pt x="382" y="678"/>
                    </a:lnTo>
                    <a:lnTo>
                      <a:pt x="384" y="669"/>
                    </a:lnTo>
                    <a:lnTo>
                      <a:pt x="375" y="656"/>
                    </a:lnTo>
                    <a:lnTo>
                      <a:pt x="373" y="649"/>
                    </a:lnTo>
                    <a:lnTo>
                      <a:pt x="368" y="627"/>
                    </a:lnTo>
                    <a:lnTo>
                      <a:pt x="419" y="593"/>
                    </a:lnTo>
                    <a:lnTo>
                      <a:pt x="432" y="593"/>
                    </a:lnTo>
                    <a:lnTo>
                      <a:pt x="434" y="588"/>
                    </a:lnTo>
                    <a:lnTo>
                      <a:pt x="416" y="581"/>
                    </a:lnTo>
                    <a:lnTo>
                      <a:pt x="403" y="567"/>
                    </a:lnTo>
                    <a:lnTo>
                      <a:pt x="370" y="538"/>
                    </a:lnTo>
                    <a:lnTo>
                      <a:pt x="366" y="515"/>
                    </a:lnTo>
                    <a:lnTo>
                      <a:pt x="347" y="511"/>
                    </a:lnTo>
                    <a:lnTo>
                      <a:pt x="345" y="489"/>
                    </a:lnTo>
                    <a:lnTo>
                      <a:pt x="341" y="470"/>
                    </a:lnTo>
                    <a:lnTo>
                      <a:pt x="333" y="461"/>
                    </a:lnTo>
                    <a:lnTo>
                      <a:pt x="338" y="452"/>
                    </a:lnTo>
                    <a:lnTo>
                      <a:pt x="342" y="448"/>
                    </a:lnTo>
                    <a:lnTo>
                      <a:pt x="352" y="449"/>
                    </a:lnTo>
                    <a:lnTo>
                      <a:pt x="383" y="440"/>
                    </a:lnTo>
                    <a:lnTo>
                      <a:pt x="449" y="406"/>
                    </a:lnTo>
                    <a:lnTo>
                      <a:pt x="463" y="400"/>
                    </a:lnTo>
                    <a:lnTo>
                      <a:pt x="477" y="391"/>
                    </a:lnTo>
                    <a:lnTo>
                      <a:pt x="488" y="403"/>
                    </a:lnTo>
                    <a:lnTo>
                      <a:pt x="503" y="397"/>
                    </a:lnTo>
                    <a:lnTo>
                      <a:pt x="507" y="382"/>
                    </a:lnTo>
                    <a:lnTo>
                      <a:pt x="506" y="373"/>
                    </a:lnTo>
                    <a:lnTo>
                      <a:pt x="512" y="363"/>
                    </a:lnTo>
                    <a:lnTo>
                      <a:pt x="504" y="351"/>
                    </a:lnTo>
                    <a:lnTo>
                      <a:pt x="495" y="330"/>
                    </a:lnTo>
                    <a:lnTo>
                      <a:pt x="501" y="300"/>
                    </a:lnTo>
                    <a:lnTo>
                      <a:pt x="491" y="285"/>
                    </a:lnTo>
                    <a:lnTo>
                      <a:pt x="487" y="270"/>
                    </a:lnTo>
                    <a:lnTo>
                      <a:pt x="492" y="256"/>
                    </a:lnTo>
                    <a:lnTo>
                      <a:pt x="489" y="244"/>
                    </a:lnTo>
                    <a:lnTo>
                      <a:pt x="468" y="221"/>
                    </a:lnTo>
                    <a:lnTo>
                      <a:pt x="479" y="207"/>
                    </a:lnTo>
                    <a:lnTo>
                      <a:pt x="479" y="183"/>
                    </a:lnTo>
                    <a:lnTo>
                      <a:pt x="481" y="155"/>
                    </a:lnTo>
                    <a:lnTo>
                      <a:pt x="458" y="130"/>
                    </a:lnTo>
                    <a:lnTo>
                      <a:pt x="447" y="115"/>
                    </a:lnTo>
                    <a:lnTo>
                      <a:pt x="434" y="102"/>
                    </a:lnTo>
                    <a:lnTo>
                      <a:pt x="414" y="85"/>
                    </a:lnTo>
                    <a:lnTo>
                      <a:pt x="401" y="76"/>
                    </a:lnTo>
                    <a:lnTo>
                      <a:pt x="392" y="74"/>
                    </a:lnTo>
                    <a:lnTo>
                      <a:pt x="379" y="83"/>
                    </a:lnTo>
                    <a:lnTo>
                      <a:pt x="369" y="89"/>
                    </a:lnTo>
                    <a:lnTo>
                      <a:pt x="340" y="111"/>
                    </a:lnTo>
                    <a:lnTo>
                      <a:pt x="319" y="106"/>
                    </a:lnTo>
                    <a:lnTo>
                      <a:pt x="310" y="106"/>
                    </a:lnTo>
                    <a:lnTo>
                      <a:pt x="310" y="98"/>
                    </a:lnTo>
                    <a:lnTo>
                      <a:pt x="314" y="87"/>
                    </a:lnTo>
                    <a:lnTo>
                      <a:pt x="319" y="78"/>
                    </a:lnTo>
                    <a:lnTo>
                      <a:pt x="292" y="61"/>
                    </a:lnTo>
                    <a:lnTo>
                      <a:pt x="284" y="59"/>
                    </a:lnTo>
                    <a:lnTo>
                      <a:pt x="271" y="48"/>
                    </a:lnTo>
                    <a:lnTo>
                      <a:pt x="266" y="28"/>
                    </a:lnTo>
                    <a:lnTo>
                      <a:pt x="260" y="15"/>
                    </a:lnTo>
                    <a:lnTo>
                      <a:pt x="251" y="17"/>
                    </a:lnTo>
                    <a:lnTo>
                      <a:pt x="240" y="4"/>
                    </a:lnTo>
                    <a:lnTo>
                      <a:pt x="225" y="2"/>
                    </a:lnTo>
                    <a:lnTo>
                      <a:pt x="212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03" name="Freeform 9"/>
            <p:cNvSpPr>
              <a:spLocks/>
            </p:cNvSpPr>
            <p:nvPr/>
          </p:nvSpPr>
          <p:spPr bwMode="auto">
            <a:xfrm>
              <a:off x="4437063" y="4514850"/>
              <a:ext cx="422275" cy="581025"/>
            </a:xfrm>
            <a:custGeom>
              <a:avLst/>
              <a:gdLst>
                <a:gd name="T0" fmla="*/ 2147483647 w 307"/>
                <a:gd name="T1" fmla="*/ 0 h 436"/>
                <a:gd name="T2" fmla="*/ 2147483647 w 307"/>
                <a:gd name="T3" fmla="*/ 2147483647 h 436"/>
                <a:gd name="T4" fmla="*/ 2147483647 w 307"/>
                <a:gd name="T5" fmla="*/ 2147483647 h 436"/>
                <a:gd name="T6" fmla="*/ 2147483647 w 307"/>
                <a:gd name="T7" fmla="*/ 2147483647 h 436"/>
                <a:gd name="T8" fmla="*/ 2147483647 w 307"/>
                <a:gd name="T9" fmla="*/ 2147483647 h 436"/>
                <a:gd name="T10" fmla="*/ 2147483647 w 307"/>
                <a:gd name="T11" fmla="*/ 2147483647 h 436"/>
                <a:gd name="T12" fmla="*/ 2147483647 w 307"/>
                <a:gd name="T13" fmla="*/ 2147483647 h 436"/>
                <a:gd name="T14" fmla="*/ 2147483647 w 307"/>
                <a:gd name="T15" fmla="*/ 2147483647 h 436"/>
                <a:gd name="T16" fmla="*/ 2147483647 w 307"/>
                <a:gd name="T17" fmla="*/ 2147483647 h 436"/>
                <a:gd name="T18" fmla="*/ 2147483647 w 307"/>
                <a:gd name="T19" fmla="*/ 2147483647 h 436"/>
                <a:gd name="T20" fmla="*/ 2147483647 w 307"/>
                <a:gd name="T21" fmla="*/ 2147483647 h 436"/>
                <a:gd name="T22" fmla="*/ 2147483647 w 307"/>
                <a:gd name="T23" fmla="*/ 2147483647 h 436"/>
                <a:gd name="T24" fmla="*/ 2147483647 w 307"/>
                <a:gd name="T25" fmla="*/ 2147483647 h 436"/>
                <a:gd name="T26" fmla="*/ 2147483647 w 307"/>
                <a:gd name="T27" fmla="*/ 2147483647 h 436"/>
                <a:gd name="T28" fmla="*/ 2147483647 w 307"/>
                <a:gd name="T29" fmla="*/ 2147483647 h 436"/>
                <a:gd name="T30" fmla="*/ 2147483647 w 307"/>
                <a:gd name="T31" fmla="*/ 2147483647 h 436"/>
                <a:gd name="T32" fmla="*/ 2147483647 w 307"/>
                <a:gd name="T33" fmla="*/ 2147483647 h 436"/>
                <a:gd name="T34" fmla="*/ 2147483647 w 307"/>
                <a:gd name="T35" fmla="*/ 2147483647 h 436"/>
                <a:gd name="T36" fmla="*/ 2147483647 w 307"/>
                <a:gd name="T37" fmla="*/ 2147483647 h 436"/>
                <a:gd name="T38" fmla="*/ 2147483647 w 307"/>
                <a:gd name="T39" fmla="*/ 2147483647 h 436"/>
                <a:gd name="T40" fmla="*/ 2147483647 w 307"/>
                <a:gd name="T41" fmla="*/ 2147483647 h 436"/>
                <a:gd name="T42" fmla="*/ 0 w 307"/>
                <a:gd name="T43" fmla="*/ 2147483647 h 436"/>
                <a:gd name="T44" fmla="*/ 2147483647 w 307"/>
                <a:gd name="T45" fmla="*/ 2147483647 h 436"/>
                <a:gd name="T46" fmla="*/ 2147483647 w 307"/>
                <a:gd name="T47" fmla="*/ 2147483647 h 436"/>
                <a:gd name="T48" fmla="*/ 2147483647 w 307"/>
                <a:gd name="T49" fmla="*/ 2147483647 h 436"/>
                <a:gd name="T50" fmla="*/ 2147483647 w 307"/>
                <a:gd name="T51" fmla="*/ 2147483647 h 436"/>
                <a:gd name="T52" fmla="*/ 2147483647 w 307"/>
                <a:gd name="T53" fmla="*/ 2147483647 h 436"/>
                <a:gd name="T54" fmla="*/ 2147483647 w 307"/>
                <a:gd name="T55" fmla="*/ 2147483647 h 436"/>
                <a:gd name="T56" fmla="*/ 2147483647 w 307"/>
                <a:gd name="T57" fmla="*/ 2147483647 h 436"/>
                <a:gd name="T58" fmla="*/ 2147483647 w 307"/>
                <a:gd name="T59" fmla="*/ 2147483647 h 436"/>
                <a:gd name="T60" fmla="*/ 2147483647 w 307"/>
                <a:gd name="T61" fmla="*/ 2147483647 h 436"/>
                <a:gd name="T62" fmla="*/ 2147483647 w 307"/>
                <a:gd name="T63" fmla="*/ 2147483647 h 436"/>
                <a:gd name="T64" fmla="*/ 2147483647 w 307"/>
                <a:gd name="T65" fmla="*/ 2147483647 h 436"/>
                <a:gd name="T66" fmla="*/ 2147483647 w 307"/>
                <a:gd name="T67" fmla="*/ 2147483647 h 436"/>
                <a:gd name="T68" fmla="*/ 2147483647 w 307"/>
                <a:gd name="T69" fmla="*/ 2147483647 h 4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7"/>
                <a:gd name="T106" fmla="*/ 0 h 436"/>
                <a:gd name="T107" fmla="*/ 307 w 307"/>
                <a:gd name="T108" fmla="*/ 436 h 4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7" h="436">
                  <a:moveTo>
                    <a:pt x="155" y="4"/>
                  </a:moveTo>
                  <a:lnTo>
                    <a:pt x="177" y="0"/>
                  </a:lnTo>
                  <a:lnTo>
                    <a:pt x="192" y="17"/>
                  </a:lnTo>
                  <a:lnTo>
                    <a:pt x="194" y="37"/>
                  </a:lnTo>
                  <a:lnTo>
                    <a:pt x="200" y="41"/>
                  </a:lnTo>
                  <a:lnTo>
                    <a:pt x="211" y="38"/>
                  </a:lnTo>
                  <a:lnTo>
                    <a:pt x="246" y="52"/>
                  </a:lnTo>
                  <a:lnTo>
                    <a:pt x="256" y="45"/>
                  </a:lnTo>
                  <a:lnTo>
                    <a:pt x="270" y="44"/>
                  </a:lnTo>
                  <a:lnTo>
                    <a:pt x="279" y="56"/>
                  </a:lnTo>
                  <a:lnTo>
                    <a:pt x="287" y="76"/>
                  </a:lnTo>
                  <a:lnTo>
                    <a:pt x="299" y="89"/>
                  </a:lnTo>
                  <a:lnTo>
                    <a:pt x="307" y="96"/>
                  </a:lnTo>
                  <a:lnTo>
                    <a:pt x="304" y="103"/>
                  </a:lnTo>
                  <a:lnTo>
                    <a:pt x="277" y="110"/>
                  </a:lnTo>
                  <a:lnTo>
                    <a:pt x="248" y="126"/>
                  </a:lnTo>
                  <a:lnTo>
                    <a:pt x="249" y="153"/>
                  </a:lnTo>
                  <a:lnTo>
                    <a:pt x="232" y="167"/>
                  </a:lnTo>
                  <a:lnTo>
                    <a:pt x="218" y="179"/>
                  </a:lnTo>
                  <a:lnTo>
                    <a:pt x="216" y="205"/>
                  </a:lnTo>
                  <a:lnTo>
                    <a:pt x="216" y="222"/>
                  </a:lnTo>
                  <a:lnTo>
                    <a:pt x="205" y="234"/>
                  </a:lnTo>
                  <a:lnTo>
                    <a:pt x="196" y="222"/>
                  </a:lnTo>
                  <a:lnTo>
                    <a:pt x="180" y="227"/>
                  </a:lnTo>
                  <a:lnTo>
                    <a:pt x="178" y="235"/>
                  </a:lnTo>
                  <a:lnTo>
                    <a:pt x="175" y="257"/>
                  </a:lnTo>
                  <a:lnTo>
                    <a:pt x="181" y="265"/>
                  </a:lnTo>
                  <a:lnTo>
                    <a:pt x="178" y="287"/>
                  </a:lnTo>
                  <a:lnTo>
                    <a:pt x="168" y="297"/>
                  </a:lnTo>
                  <a:lnTo>
                    <a:pt x="155" y="314"/>
                  </a:lnTo>
                  <a:lnTo>
                    <a:pt x="149" y="328"/>
                  </a:lnTo>
                  <a:lnTo>
                    <a:pt x="152" y="354"/>
                  </a:lnTo>
                  <a:lnTo>
                    <a:pt x="163" y="369"/>
                  </a:lnTo>
                  <a:lnTo>
                    <a:pt x="156" y="378"/>
                  </a:lnTo>
                  <a:lnTo>
                    <a:pt x="127" y="387"/>
                  </a:lnTo>
                  <a:lnTo>
                    <a:pt x="116" y="398"/>
                  </a:lnTo>
                  <a:lnTo>
                    <a:pt x="115" y="410"/>
                  </a:lnTo>
                  <a:lnTo>
                    <a:pt x="115" y="432"/>
                  </a:lnTo>
                  <a:lnTo>
                    <a:pt x="82" y="432"/>
                  </a:lnTo>
                  <a:lnTo>
                    <a:pt x="59" y="436"/>
                  </a:lnTo>
                  <a:lnTo>
                    <a:pt x="33" y="406"/>
                  </a:lnTo>
                  <a:lnTo>
                    <a:pt x="19" y="406"/>
                  </a:lnTo>
                  <a:lnTo>
                    <a:pt x="7" y="406"/>
                  </a:lnTo>
                  <a:lnTo>
                    <a:pt x="0" y="395"/>
                  </a:lnTo>
                  <a:lnTo>
                    <a:pt x="7" y="384"/>
                  </a:lnTo>
                  <a:lnTo>
                    <a:pt x="22" y="362"/>
                  </a:lnTo>
                  <a:lnTo>
                    <a:pt x="30" y="340"/>
                  </a:lnTo>
                  <a:lnTo>
                    <a:pt x="48" y="314"/>
                  </a:lnTo>
                  <a:lnTo>
                    <a:pt x="52" y="299"/>
                  </a:lnTo>
                  <a:lnTo>
                    <a:pt x="44" y="288"/>
                  </a:lnTo>
                  <a:lnTo>
                    <a:pt x="33" y="278"/>
                  </a:lnTo>
                  <a:lnTo>
                    <a:pt x="30" y="272"/>
                  </a:lnTo>
                  <a:lnTo>
                    <a:pt x="44" y="267"/>
                  </a:lnTo>
                  <a:lnTo>
                    <a:pt x="52" y="252"/>
                  </a:lnTo>
                  <a:lnTo>
                    <a:pt x="37" y="248"/>
                  </a:lnTo>
                  <a:lnTo>
                    <a:pt x="22" y="256"/>
                  </a:lnTo>
                  <a:lnTo>
                    <a:pt x="22" y="237"/>
                  </a:lnTo>
                  <a:lnTo>
                    <a:pt x="30" y="226"/>
                  </a:lnTo>
                  <a:lnTo>
                    <a:pt x="37" y="215"/>
                  </a:lnTo>
                  <a:lnTo>
                    <a:pt x="41" y="200"/>
                  </a:lnTo>
                  <a:lnTo>
                    <a:pt x="44" y="189"/>
                  </a:lnTo>
                  <a:lnTo>
                    <a:pt x="52" y="186"/>
                  </a:lnTo>
                  <a:lnTo>
                    <a:pt x="63" y="193"/>
                  </a:lnTo>
                  <a:lnTo>
                    <a:pt x="82" y="167"/>
                  </a:lnTo>
                  <a:lnTo>
                    <a:pt x="93" y="149"/>
                  </a:lnTo>
                  <a:lnTo>
                    <a:pt x="122" y="115"/>
                  </a:lnTo>
                  <a:lnTo>
                    <a:pt x="122" y="101"/>
                  </a:lnTo>
                  <a:lnTo>
                    <a:pt x="137" y="78"/>
                  </a:lnTo>
                  <a:lnTo>
                    <a:pt x="141" y="52"/>
                  </a:lnTo>
                  <a:lnTo>
                    <a:pt x="148" y="38"/>
                  </a:lnTo>
                  <a:lnTo>
                    <a:pt x="155" y="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04" name="Group 10"/>
            <p:cNvGrpSpPr>
              <a:grpSpLocks/>
            </p:cNvGrpSpPr>
            <p:nvPr/>
          </p:nvGrpSpPr>
          <p:grpSpPr bwMode="auto">
            <a:xfrm>
              <a:off x="4595813" y="4330700"/>
              <a:ext cx="1160462" cy="960438"/>
              <a:chOff x="1123" y="2898"/>
              <a:chExt cx="842" cy="718"/>
            </a:xfrm>
          </p:grpSpPr>
          <p:sp>
            <p:nvSpPr>
              <p:cNvPr id="55410" name="Freeform 11"/>
              <p:cNvSpPr>
                <a:spLocks/>
              </p:cNvSpPr>
              <p:nvPr/>
            </p:nvSpPr>
            <p:spPr bwMode="auto">
              <a:xfrm>
                <a:off x="1123" y="2898"/>
                <a:ext cx="811" cy="718"/>
              </a:xfrm>
              <a:custGeom>
                <a:avLst/>
                <a:gdLst>
                  <a:gd name="T0" fmla="*/ 37 w 811"/>
                  <a:gd name="T1" fmla="*/ 130 h 718"/>
                  <a:gd name="T2" fmla="*/ 63 w 811"/>
                  <a:gd name="T3" fmla="*/ 78 h 718"/>
                  <a:gd name="T4" fmla="*/ 56 w 811"/>
                  <a:gd name="T5" fmla="*/ 59 h 718"/>
                  <a:gd name="T6" fmla="*/ 44 w 811"/>
                  <a:gd name="T7" fmla="*/ 41 h 718"/>
                  <a:gd name="T8" fmla="*/ 89 w 811"/>
                  <a:gd name="T9" fmla="*/ 19 h 718"/>
                  <a:gd name="T10" fmla="*/ 122 w 811"/>
                  <a:gd name="T11" fmla="*/ 11 h 718"/>
                  <a:gd name="T12" fmla="*/ 156 w 811"/>
                  <a:gd name="T13" fmla="*/ 4 h 718"/>
                  <a:gd name="T14" fmla="*/ 223 w 811"/>
                  <a:gd name="T15" fmla="*/ 56 h 718"/>
                  <a:gd name="T16" fmla="*/ 270 w 811"/>
                  <a:gd name="T17" fmla="*/ 59 h 718"/>
                  <a:gd name="T18" fmla="*/ 399 w 811"/>
                  <a:gd name="T19" fmla="*/ 119 h 718"/>
                  <a:gd name="T20" fmla="*/ 454 w 811"/>
                  <a:gd name="T21" fmla="*/ 133 h 718"/>
                  <a:gd name="T22" fmla="*/ 492 w 811"/>
                  <a:gd name="T23" fmla="*/ 163 h 718"/>
                  <a:gd name="T24" fmla="*/ 529 w 811"/>
                  <a:gd name="T25" fmla="*/ 167 h 718"/>
                  <a:gd name="T26" fmla="*/ 529 w 811"/>
                  <a:gd name="T27" fmla="*/ 185 h 718"/>
                  <a:gd name="T28" fmla="*/ 588 w 811"/>
                  <a:gd name="T29" fmla="*/ 241 h 718"/>
                  <a:gd name="T30" fmla="*/ 636 w 811"/>
                  <a:gd name="T31" fmla="*/ 263 h 718"/>
                  <a:gd name="T32" fmla="*/ 710 w 811"/>
                  <a:gd name="T33" fmla="*/ 285 h 718"/>
                  <a:gd name="T34" fmla="*/ 725 w 811"/>
                  <a:gd name="T35" fmla="*/ 311 h 718"/>
                  <a:gd name="T36" fmla="*/ 755 w 811"/>
                  <a:gd name="T37" fmla="*/ 322 h 718"/>
                  <a:gd name="T38" fmla="*/ 785 w 811"/>
                  <a:gd name="T39" fmla="*/ 322 h 718"/>
                  <a:gd name="T40" fmla="*/ 804 w 811"/>
                  <a:gd name="T41" fmla="*/ 322 h 718"/>
                  <a:gd name="T42" fmla="*/ 811 w 811"/>
                  <a:gd name="T43" fmla="*/ 356 h 718"/>
                  <a:gd name="T44" fmla="*/ 740 w 811"/>
                  <a:gd name="T45" fmla="*/ 411 h 718"/>
                  <a:gd name="T46" fmla="*/ 640 w 811"/>
                  <a:gd name="T47" fmla="*/ 429 h 718"/>
                  <a:gd name="T48" fmla="*/ 614 w 811"/>
                  <a:gd name="T49" fmla="*/ 455 h 718"/>
                  <a:gd name="T50" fmla="*/ 584 w 811"/>
                  <a:gd name="T51" fmla="*/ 466 h 718"/>
                  <a:gd name="T52" fmla="*/ 554 w 811"/>
                  <a:gd name="T53" fmla="*/ 499 h 718"/>
                  <a:gd name="T54" fmla="*/ 521 w 811"/>
                  <a:gd name="T55" fmla="*/ 522 h 718"/>
                  <a:gd name="T56" fmla="*/ 532 w 811"/>
                  <a:gd name="T57" fmla="*/ 562 h 718"/>
                  <a:gd name="T58" fmla="*/ 536 w 811"/>
                  <a:gd name="T59" fmla="*/ 592 h 718"/>
                  <a:gd name="T60" fmla="*/ 517 w 811"/>
                  <a:gd name="T61" fmla="*/ 603 h 718"/>
                  <a:gd name="T62" fmla="*/ 466 w 811"/>
                  <a:gd name="T63" fmla="*/ 648 h 718"/>
                  <a:gd name="T64" fmla="*/ 447 w 811"/>
                  <a:gd name="T65" fmla="*/ 666 h 718"/>
                  <a:gd name="T66" fmla="*/ 414 w 811"/>
                  <a:gd name="T67" fmla="*/ 677 h 718"/>
                  <a:gd name="T68" fmla="*/ 380 w 811"/>
                  <a:gd name="T69" fmla="*/ 685 h 718"/>
                  <a:gd name="T70" fmla="*/ 362 w 811"/>
                  <a:gd name="T71" fmla="*/ 707 h 718"/>
                  <a:gd name="T72" fmla="*/ 332 w 811"/>
                  <a:gd name="T73" fmla="*/ 714 h 718"/>
                  <a:gd name="T74" fmla="*/ 273 w 811"/>
                  <a:gd name="T75" fmla="*/ 707 h 718"/>
                  <a:gd name="T76" fmla="*/ 182 w 811"/>
                  <a:gd name="T77" fmla="*/ 677 h 718"/>
                  <a:gd name="T78" fmla="*/ 137 w 811"/>
                  <a:gd name="T79" fmla="*/ 696 h 718"/>
                  <a:gd name="T80" fmla="*/ 96 w 811"/>
                  <a:gd name="T81" fmla="*/ 711 h 718"/>
                  <a:gd name="T82" fmla="*/ 44 w 811"/>
                  <a:gd name="T83" fmla="*/ 674 h 718"/>
                  <a:gd name="T84" fmla="*/ 26 w 811"/>
                  <a:gd name="T85" fmla="*/ 588 h 718"/>
                  <a:gd name="T86" fmla="*/ 0 w 811"/>
                  <a:gd name="T87" fmla="*/ 559 h 718"/>
                  <a:gd name="T88" fmla="*/ 11 w 811"/>
                  <a:gd name="T89" fmla="*/ 525 h 718"/>
                  <a:gd name="T90" fmla="*/ 48 w 811"/>
                  <a:gd name="T91" fmla="*/ 507 h 718"/>
                  <a:gd name="T92" fmla="*/ 33 w 811"/>
                  <a:gd name="T93" fmla="*/ 466 h 718"/>
                  <a:gd name="T94" fmla="*/ 67 w 811"/>
                  <a:gd name="T95" fmla="*/ 422 h 718"/>
                  <a:gd name="T96" fmla="*/ 59 w 811"/>
                  <a:gd name="T97" fmla="*/ 389 h 718"/>
                  <a:gd name="T98" fmla="*/ 70 w 811"/>
                  <a:gd name="T99" fmla="*/ 360 h 718"/>
                  <a:gd name="T100" fmla="*/ 89 w 811"/>
                  <a:gd name="T101" fmla="*/ 371 h 718"/>
                  <a:gd name="T102" fmla="*/ 104 w 811"/>
                  <a:gd name="T103" fmla="*/ 315 h 718"/>
                  <a:gd name="T104" fmla="*/ 133 w 811"/>
                  <a:gd name="T105" fmla="*/ 274 h 718"/>
                  <a:gd name="T106" fmla="*/ 163 w 811"/>
                  <a:gd name="T107" fmla="*/ 245 h 718"/>
                  <a:gd name="T108" fmla="*/ 194 w 811"/>
                  <a:gd name="T109" fmla="*/ 233 h 718"/>
                  <a:gd name="T110" fmla="*/ 159 w 811"/>
                  <a:gd name="T111" fmla="*/ 185 h 718"/>
                  <a:gd name="T112" fmla="*/ 130 w 811"/>
                  <a:gd name="T113" fmla="*/ 189 h 718"/>
                  <a:gd name="T114" fmla="*/ 93 w 811"/>
                  <a:gd name="T115" fmla="*/ 174 h 718"/>
                  <a:gd name="T116" fmla="*/ 78 w 811"/>
                  <a:gd name="T117" fmla="*/ 170 h 718"/>
                  <a:gd name="T118" fmla="*/ 67 w 811"/>
                  <a:gd name="T119" fmla="*/ 141 h 718"/>
                  <a:gd name="T120" fmla="*/ 41 w 811"/>
                  <a:gd name="T121" fmla="*/ 141 h 71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811"/>
                  <a:gd name="T184" fmla="*/ 0 h 718"/>
                  <a:gd name="T185" fmla="*/ 811 w 811"/>
                  <a:gd name="T186" fmla="*/ 718 h 71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811" h="718">
                    <a:moveTo>
                      <a:pt x="41" y="141"/>
                    </a:moveTo>
                    <a:lnTo>
                      <a:pt x="37" y="130"/>
                    </a:lnTo>
                    <a:lnTo>
                      <a:pt x="41" y="115"/>
                    </a:lnTo>
                    <a:lnTo>
                      <a:pt x="63" y="78"/>
                    </a:lnTo>
                    <a:lnTo>
                      <a:pt x="52" y="70"/>
                    </a:lnTo>
                    <a:lnTo>
                      <a:pt x="56" y="59"/>
                    </a:lnTo>
                    <a:lnTo>
                      <a:pt x="44" y="56"/>
                    </a:lnTo>
                    <a:lnTo>
                      <a:pt x="44" y="41"/>
                    </a:lnTo>
                    <a:lnTo>
                      <a:pt x="52" y="30"/>
                    </a:lnTo>
                    <a:lnTo>
                      <a:pt x="89" y="19"/>
                    </a:lnTo>
                    <a:lnTo>
                      <a:pt x="119" y="22"/>
                    </a:lnTo>
                    <a:lnTo>
                      <a:pt x="122" y="11"/>
                    </a:lnTo>
                    <a:lnTo>
                      <a:pt x="144" y="0"/>
                    </a:lnTo>
                    <a:lnTo>
                      <a:pt x="156" y="4"/>
                    </a:lnTo>
                    <a:lnTo>
                      <a:pt x="182" y="37"/>
                    </a:lnTo>
                    <a:lnTo>
                      <a:pt x="223" y="56"/>
                    </a:lnTo>
                    <a:lnTo>
                      <a:pt x="260" y="56"/>
                    </a:lnTo>
                    <a:lnTo>
                      <a:pt x="270" y="59"/>
                    </a:lnTo>
                    <a:lnTo>
                      <a:pt x="369" y="115"/>
                    </a:lnTo>
                    <a:lnTo>
                      <a:pt x="399" y="119"/>
                    </a:lnTo>
                    <a:lnTo>
                      <a:pt x="421" y="141"/>
                    </a:lnTo>
                    <a:lnTo>
                      <a:pt x="454" y="133"/>
                    </a:lnTo>
                    <a:lnTo>
                      <a:pt x="473" y="145"/>
                    </a:lnTo>
                    <a:lnTo>
                      <a:pt x="492" y="163"/>
                    </a:lnTo>
                    <a:lnTo>
                      <a:pt x="514" y="163"/>
                    </a:lnTo>
                    <a:lnTo>
                      <a:pt x="529" y="167"/>
                    </a:lnTo>
                    <a:lnTo>
                      <a:pt x="536" y="174"/>
                    </a:lnTo>
                    <a:lnTo>
                      <a:pt x="529" y="185"/>
                    </a:lnTo>
                    <a:lnTo>
                      <a:pt x="529" y="200"/>
                    </a:lnTo>
                    <a:lnTo>
                      <a:pt x="588" y="241"/>
                    </a:lnTo>
                    <a:lnTo>
                      <a:pt x="621" y="267"/>
                    </a:lnTo>
                    <a:lnTo>
                      <a:pt x="636" y="263"/>
                    </a:lnTo>
                    <a:lnTo>
                      <a:pt x="654" y="259"/>
                    </a:lnTo>
                    <a:lnTo>
                      <a:pt x="710" y="285"/>
                    </a:lnTo>
                    <a:lnTo>
                      <a:pt x="717" y="304"/>
                    </a:lnTo>
                    <a:lnTo>
                      <a:pt x="725" y="311"/>
                    </a:lnTo>
                    <a:lnTo>
                      <a:pt x="743" y="315"/>
                    </a:lnTo>
                    <a:lnTo>
                      <a:pt x="755" y="322"/>
                    </a:lnTo>
                    <a:lnTo>
                      <a:pt x="770" y="322"/>
                    </a:lnTo>
                    <a:lnTo>
                      <a:pt x="785" y="322"/>
                    </a:lnTo>
                    <a:lnTo>
                      <a:pt x="800" y="326"/>
                    </a:lnTo>
                    <a:lnTo>
                      <a:pt x="804" y="322"/>
                    </a:lnTo>
                    <a:lnTo>
                      <a:pt x="811" y="337"/>
                    </a:lnTo>
                    <a:lnTo>
                      <a:pt x="811" y="356"/>
                    </a:lnTo>
                    <a:lnTo>
                      <a:pt x="800" y="367"/>
                    </a:lnTo>
                    <a:lnTo>
                      <a:pt x="740" y="411"/>
                    </a:lnTo>
                    <a:lnTo>
                      <a:pt x="714" y="411"/>
                    </a:lnTo>
                    <a:lnTo>
                      <a:pt x="640" y="429"/>
                    </a:lnTo>
                    <a:lnTo>
                      <a:pt x="614" y="433"/>
                    </a:lnTo>
                    <a:lnTo>
                      <a:pt x="614" y="455"/>
                    </a:lnTo>
                    <a:lnTo>
                      <a:pt x="599" y="455"/>
                    </a:lnTo>
                    <a:lnTo>
                      <a:pt x="584" y="466"/>
                    </a:lnTo>
                    <a:lnTo>
                      <a:pt x="569" y="485"/>
                    </a:lnTo>
                    <a:lnTo>
                      <a:pt x="554" y="499"/>
                    </a:lnTo>
                    <a:lnTo>
                      <a:pt x="536" y="503"/>
                    </a:lnTo>
                    <a:lnTo>
                      <a:pt x="521" y="522"/>
                    </a:lnTo>
                    <a:lnTo>
                      <a:pt x="521" y="548"/>
                    </a:lnTo>
                    <a:lnTo>
                      <a:pt x="532" y="562"/>
                    </a:lnTo>
                    <a:lnTo>
                      <a:pt x="536" y="573"/>
                    </a:lnTo>
                    <a:lnTo>
                      <a:pt x="536" y="592"/>
                    </a:lnTo>
                    <a:lnTo>
                      <a:pt x="532" y="599"/>
                    </a:lnTo>
                    <a:lnTo>
                      <a:pt x="517" y="603"/>
                    </a:lnTo>
                    <a:lnTo>
                      <a:pt x="495" y="622"/>
                    </a:lnTo>
                    <a:lnTo>
                      <a:pt x="466" y="648"/>
                    </a:lnTo>
                    <a:lnTo>
                      <a:pt x="454" y="659"/>
                    </a:lnTo>
                    <a:lnTo>
                      <a:pt x="447" y="666"/>
                    </a:lnTo>
                    <a:lnTo>
                      <a:pt x="447" y="677"/>
                    </a:lnTo>
                    <a:lnTo>
                      <a:pt x="414" y="677"/>
                    </a:lnTo>
                    <a:lnTo>
                      <a:pt x="395" y="681"/>
                    </a:lnTo>
                    <a:lnTo>
                      <a:pt x="380" y="685"/>
                    </a:lnTo>
                    <a:lnTo>
                      <a:pt x="373" y="692"/>
                    </a:lnTo>
                    <a:lnTo>
                      <a:pt x="362" y="707"/>
                    </a:lnTo>
                    <a:lnTo>
                      <a:pt x="343" y="714"/>
                    </a:lnTo>
                    <a:lnTo>
                      <a:pt x="332" y="714"/>
                    </a:lnTo>
                    <a:lnTo>
                      <a:pt x="310" y="711"/>
                    </a:lnTo>
                    <a:lnTo>
                      <a:pt x="273" y="707"/>
                    </a:lnTo>
                    <a:lnTo>
                      <a:pt x="208" y="681"/>
                    </a:lnTo>
                    <a:lnTo>
                      <a:pt x="182" y="677"/>
                    </a:lnTo>
                    <a:lnTo>
                      <a:pt x="156" y="685"/>
                    </a:lnTo>
                    <a:lnTo>
                      <a:pt x="137" y="696"/>
                    </a:lnTo>
                    <a:lnTo>
                      <a:pt x="115" y="699"/>
                    </a:lnTo>
                    <a:lnTo>
                      <a:pt x="96" y="711"/>
                    </a:lnTo>
                    <a:lnTo>
                      <a:pt x="85" y="718"/>
                    </a:lnTo>
                    <a:lnTo>
                      <a:pt x="44" y="674"/>
                    </a:lnTo>
                    <a:lnTo>
                      <a:pt x="44" y="611"/>
                    </a:lnTo>
                    <a:lnTo>
                      <a:pt x="26" y="588"/>
                    </a:lnTo>
                    <a:lnTo>
                      <a:pt x="4" y="570"/>
                    </a:lnTo>
                    <a:lnTo>
                      <a:pt x="0" y="559"/>
                    </a:lnTo>
                    <a:lnTo>
                      <a:pt x="0" y="536"/>
                    </a:lnTo>
                    <a:lnTo>
                      <a:pt x="11" y="525"/>
                    </a:lnTo>
                    <a:lnTo>
                      <a:pt x="41" y="514"/>
                    </a:lnTo>
                    <a:lnTo>
                      <a:pt x="48" y="507"/>
                    </a:lnTo>
                    <a:lnTo>
                      <a:pt x="37" y="492"/>
                    </a:lnTo>
                    <a:lnTo>
                      <a:pt x="33" y="466"/>
                    </a:lnTo>
                    <a:lnTo>
                      <a:pt x="44" y="444"/>
                    </a:lnTo>
                    <a:lnTo>
                      <a:pt x="67" y="422"/>
                    </a:lnTo>
                    <a:lnTo>
                      <a:pt x="67" y="404"/>
                    </a:lnTo>
                    <a:lnTo>
                      <a:pt x="59" y="389"/>
                    </a:lnTo>
                    <a:lnTo>
                      <a:pt x="67" y="363"/>
                    </a:lnTo>
                    <a:lnTo>
                      <a:pt x="70" y="360"/>
                    </a:lnTo>
                    <a:lnTo>
                      <a:pt x="81" y="360"/>
                    </a:lnTo>
                    <a:lnTo>
                      <a:pt x="89" y="371"/>
                    </a:lnTo>
                    <a:lnTo>
                      <a:pt x="100" y="356"/>
                    </a:lnTo>
                    <a:lnTo>
                      <a:pt x="104" y="315"/>
                    </a:lnTo>
                    <a:lnTo>
                      <a:pt x="133" y="289"/>
                    </a:lnTo>
                    <a:lnTo>
                      <a:pt x="133" y="274"/>
                    </a:lnTo>
                    <a:lnTo>
                      <a:pt x="133" y="263"/>
                    </a:lnTo>
                    <a:lnTo>
                      <a:pt x="163" y="245"/>
                    </a:lnTo>
                    <a:lnTo>
                      <a:pt x="186" y="241"/>
                    </a:lnTo>
                    <a:lnTo>
                      <a:pt x="194" y="233"/>
                    </a:lnTo>
                    <a:lnTo>
                      <a:pt x="175" y="215"/>
                    </a:lnTo>
                    <a:lnTo>
                      <a:pt x="159" y="185"/>
                    </a:lnTo>
                    <a:lnTo>
                      <a:pt x="152" y="178"/>
                    </a:lnTo>
                    <a:lnTo>
                      <a:pt x="130" y="189"/>
                    </a:lnTo>
                    <a:lnTo>
                      <a:pt x="115" y="182"/>
                    </a:lnTo>
                    <a:lnTo>
                      <a:pt x="93" y="174"/>
                    </a:lnTo>
                    <a:lnTo>
                      <a:pt x="85" y="178"/>
                    </a:lnTo>
                    <a:lnTo>
                      <a:pt x="78" y="170"/>
                    </a:lnTo>
                    <a:lnTo>
                      <a:pt x="78" y="156"/>
                    </a:lnTo>
                    <a:lnTo>
                      <a:pt x="67" y="141"/>
                    </a:lnTo>
                    <a:lnTo>
                      <a:pt x="59" y="137"/>
                    </a:lnTo>
                    <a:lnTo>
                      <a:pt x="41" y="141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1" name="Freeform 12"/>
              <p:cNvSpPr>
                <a:spLocks/>
              </p:cNvSpPr>
              <p:nvPr/>
            </p:nvSpPr>
            <p:spPr bwMode="auto">
              <a:xfrm>
                <a:off x="1740" y="3494"/>
                <a:ext cx="31" cy="22"/>
              </a:xfrm>
              <a:custGeom>
                <a:avLst/>
                <a:gdLst>
                  <a:gd name="T0" fmla="*/ 31 w 31"/>
                  <a:gd name="T1" fmla="*/ 0 h 22"/>
                  <a:gd name="T2" fmla="*/ 16 w 31"/>
                  <a:gd name="T3" fmla="*/ 0 h 22"/>
                  <a:gd name="T4" fmla="*/ 0 w 31"/>
                  <a:gd name="T5" fmla="*/ 15 h 22"/>
                  <a:gd name="T6" fmla="*/ 8 w 31"/>
                  <a:gd name="T7" fmla="*/ 22 h 22"/>
                  <a:gd name="T8" fmla="*/ 23 w 31"/>
                  <a:gd name="T9" fmla="*/ 22 h 22"/>
                  <a:gd name="T10" fmla="*/ 31 w 31"/>
                  <a:gd name="T11" fmla="*/ 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22"/>
                  <a:gd name="T20" fmla="*/ 31 w 31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22">
                    <a:moveTo>
                      <a:pt x="31" y="0"/>
                    </a:moveTo>
                    <a:lnTo>
                      <a:pt x="16" y="0"/>
                    </a:lnTo>
                    <a:lnTo>
                      <a:pt x="0" y="15"/>
                    </a:lnTo>
                    <a:lnTo>
                      <a:pt x="8" y="22"/>
                    </a:lnTo>
                    <a:lnTo>
                      <a:pt x="23" y="22"/>
                    </a:lnTo>
                    <a:lnTo>
                      <a:pt x="31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2" name="Freeform 13"/>
              <p:cNvSpPr>
                <a:spLocks/>
              </p:cNvSpPr>
              <p:nvPr/>
            </p:nvSpPr>
            <p:spPr bwMode="auto">
              <a:xfrm>
                <a:off x="1830" y="3438"/>
                <a:ext cx="72" cy="56"/>
              </a:xfrm>
              <a:custGeom>
                <a:avLst/>
                <a:gdLst>
                  <a:gd name="T0" fmla="*/ 53 w 72"/>
                  <a:gd name="T1" fmla="*/ 0 h 56"/>
                  <a:gd name="T2" fmla="*/ 45 w 72"/>
                  <a:gd name="T3" fmla="*/ 7 h 56"/>
                  <a:gd name="T4" fmla="*/ 15 w 72"/>
                  <a:gd name="T5" fmla="*/ 11 h 56"/>
                  <a:gd name="T6" fmla="*/ 0 w 72"/>
                  <a:gd name="T7" fmla="*/ 30 h 56"/>
                  <a:gd name="T8" fmla="*/ 22 w 72"/>
                  <a:gd name="T9" fmla="*/ 45 h 56"/>
                  <a:gd name="T10" fmla="*/ 34 w 72"/>
                  <a:gd name="T11" fmla="*/ 56 h 56"/>
                  <a:gd name="T12" fmla="*/ 57 w 72"/>
                  <a:gd name="T13" fmla="*/ 52 h 56"/>
                  <a:gd name="T14" fmla="*/ 72 w 72"/>
                  <a:gd name="T15" fmla="*/ 45 h 56"/>
                  <a:gd name="T16" fmla="*/ 68 w 72"/>
                  <a:gd name="T17" fmla="*/ 30 h 56"/>
                  <a:gd name="T18" fmla="*/ 57 w 72"/>
                  <a:gd name="T19" fmla="*/ 19 h 56"/>
                  <a:gd name="T20" fmla="*/ 53 w 72"/>
                  <a:gd name="T21" fmla="*/ 0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2"/>
                  <a:gd name="T34" fmla="*/ 0 h 56"/>
                  <a:gd name="T35" fmla="*/ 72 w 72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2" h="56">
                    <a:moveTo>
                      <a:pt x="53" y="0"/>
                    </a:moveTo>
                    <a:lnTo>
                      <a:pt x="45" y="7"/>
                    </a:lnTo>
                    <a:lnTo>
                      <a:pt x="15" y="11"/>
                    </a:lnTo>
                    <a:lnTo>
                      <a:pt x="0" y="30"/>
                    </a:lnTo>
                    <a:lnTo>
                      <a:pt x="22" y="45"/>
                    </a:lnTo>
                    <a:lnTo>
                      <a:pt x="34" y="56"/>
                    </a:lnTo>
                    <a:lnTo>
                      <a:pt x="57" y="52"/>
                    </a:lnTo>
                    <a:lnTo>
                      <a:pt x="72" y="45"/>
                    </a:lnTo>
                    <a:lnTo>
                      <a:pt x="68" y="30"/>
                    </a:lnTo>
                    <a:lnTo>
                      <a:pt x="57" y="19"/>
                    </a:lnTo>
                    <a:lnTo>
                      <a:pt x="53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3" name="Freeform 14"/>
              <p:cNvSpPr>
                <a:spLocks/>
              </p:cNvSpPr>
              <p:nvPr/>
            </p:nvSpPr>
            <p:spPr bwMode="auto">
              <a:xfrm>
                <a:off x="1942" y="3442"/>
                <a:ext cx="23" cy="29"/>
              </a:xfrm>
              <a:custGeom>
                <a:avLst/>
                <a:gdLst>
                  <a:gd name="T0" fmla="*/ 15 w 23"/>
                  <a:gd name="T1" fmla="*/ 0 h 29"/>
                  <a:gd name="T2" fmla="*/ 0 w 23"/>
                  <a:gd name="T3" fmla="*/ 7 h 29"/>
                  <a:gd name="T4" fmla="*/ 12 w 23"/>
                  <a:gd name="T5" fmla="*/ 18 h 29"/>
                  <a:gd name="T6" fmla="*/ 23 w 23"/>
                  <a:gd name="T7" fmla="*/ 29 h 29"/>
                  <a:gd name="T8" fmla="*/ 15 w 23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9"/>
                  <a:gd name="T17" fmla="*/ 23 w 2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9">
                    <a:moveTo>
                      <a:pt x="15" y="0"/>
                    </a:moveTo>
                    <a:lnTo>
                      <a:pt x="0" y="7"/>
                    </a:lnTo>
                    <a:lnTo>
                      <a:pt x="12" y="18"/>
                    </a:lnTo>
                    <a:lnTo>
                      <a:pt x="23" y="29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5305" name="Group 15"/>
            <p:cNvGrpSpPr>
              <a:grpSpLocks/>
            </p:cNvGrpSpPr>
            <p:nvPr/>
          </p:nvGrpSpPr>
          <p:grpSpPr bwMode="auto">
            <a:xfrm>
              <a:off x="6094413" y="4360863"/>
              <a:ext cx="1014412" cy="1241425"/>
              <a:chOff x="2209" y="2920"/>
              <a:chExt cx="736" cy="929"/>
            </a:xfrm>
          </p:grpSpPr>
          <p:sp>
            <p:nvSpPr>
              <p:cNvPr id="55407" name="Freeform 16"/>
              <p:cNvSpPr>
                <a:spLocks/>
              </p:cNvSpPr>
              <p:nvPr/>
            </p:nvSpPr>
            <p:spPr bwMode="auto">
              <a:xfrm>
                <a:off x="2235" y="3412"/>
                <a:ext cx="118" cy="193"/>
              </a:xfrm>
              <a:custGeom>
                <a:avLst/>
                <a:gdLst>
                  <a:gd name="T0" fmla="*/ 70 w 118"/>
                  <a:gd name="T1" fmla="*/ 0 h 193"/>
                  <a:gd name="T2" fmla="*/ 52 w 118"/>
                  <a:gd name="T3" fmla="*/ 11 h 193"/>
                  <a:gd name="T4" fmla="*/ 37 w 118"/>
                  <a:gd name="T5" fmla="*/ 22 h 193"/>
                  <a:gd name="T6" fmla="*/ 22 w 118"/>
                  <a:gd name="T7" fmla="*/ 26 h 193"/>
                  <a:gd name="T8" fmla="*/ 0 w 118"/>
                  <a:gd name="T9" fmla="*/ 22 h 193"/>
                  <a:gd name="T10" fmla="*/ 4 w 118"/>
                  <a:gd name="T11" fmla="*/ 45 h 193"/>
                  <a:gd name="T12" fmla="*/ 15 w 118"/>
                  <a:gd name="T13" fmla="*/ 59 h 193"/>
                  <a:gd name="T14" fmla="*/ 11 w 118"/>
                  <a:gd name="T15" fmla="*/ 97 h 193"/>
                  <a:gd name="T16" fmla="*/ 11 w 118"/>
                  <a:gd name="T17" fmla="*/ 115 h 193"/>
                  <a:gd name="T18" fmla="*/ 15 w 118"/>
                  <a:gd name="T19" fmla="*/ 130 h 193"/>
                  <a:gd name="T20" fmla="*/ 4 w 118"/>
                  <a:gd name="T21" fmla="*/ 160 h 193"/>
                  <a:gd name="T22" fmla="*/ 7 w 118"/>
                  <a:gd name="T23" fmla="*/ 182 h 193"/>
                  <a:gd name="T24" fmla="*/ 22 w 118"/>
                  <a:gd name="T25" fmla="*/ 193 h 193"/>
                  <a:gd name="T26" fmla="*/ 44 w 118"/>
                  <a:gd name="T27" fmla="*/ 178 h 193"/>
                  <a:gd name="T28" fmla="*/ 52 w 118"/>
                  <a:gd name="T29" fmla="*/ 174 h 193"/>
                  <a:gd name="T30" fmla="*/ 74 w 118"/>
                  <a:gd name="T31" fmla="*/ 178 h 193"/>
                  <a:gd name="T32" fmla="*/ 89 w 118"/>
                  <a:gd name="T33" fmla="*/ 163 h 193"/>
                  <a:gd name="T34" fmla="*/ 89 w 118"/>
                  <a:gd name="T35" fmla="*/ 148 h 193"/>
                  <a:gd name="T36" fmla="*/ 107 w 118"/>
                  <a:gd name="T37" fmla="*/ 119 h 193"/>
                  <a:gd name="T38" fmla="*/ 114 w 118"/>
                  <a:gd name="T39" fmla="*/ 100 h 193"/>
                  <a:gd name="T40" fmla="*/ 107 w 118"/>
                  <a:gd name="T41" fmla="*/ 82 h 193"/>
                  <a:gd name="T42" fmla="*/ 118 w 118"/>
                  <a:gd name="T43" fmla="*/ 59 h 193"/>
                  <a:gd name="T44" fmla="*/ 111 w 118"/>
                  <a:gd name="T45" fmla="*/ 26 h 193"/>
                  <a:gd name="T46" fmla="*/ 107 w 118"/>
                  <a:gd name="T47" fmla="*/ 7 h 193"/>
                  <a:gd name="T48" fmla="*/ 70 w 118"/>
                  <a:gd name="T49" fmla="*/ 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18"/>
                  <a:gd name="T76" fmla="*/ 0 h 193"/>
                  <a:gd name="T77" fmla="*/ 118 w 118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18" h="193">
                    <a:moveTo>
                      <a:pt x="70" y="0"/>
                    </a:moveTo>
                    <a:lnTo>
                      <a:pt x="52" y="11"/>
                    </a:lnTo>
                    <a:lnTo>
                      <a:pt x="37" y="22"/>
                    </a:lnTo>
                    <a:lnTo>
                      <a:pt x="22" y="26"/>
                    </a:lnTo>
                    <a:lnTo>
                      <a:pt x="0" y="22"/>
                    </a:lnTo>
                    <a:lnTo>
                      <a:pt x="4" y="45"/>
                    </a:lnTo>
                    <a:lnTo>
                      <a:pt x="15" y="59"/>
                    </a:lnTo>
                    <a:lnTo>
                      <a:pt x="11" y="97"/>
                    </a:lnTo>
                    <a:lnTo>
                      <a:pt x="11" y="115"/>
                    </a:lnTo>
                    <a:lnTo>
                      <a:pt x="15" y="130"/>
                    </a:lnTo>
                    <a:lnTo>
                      <a:pt x="4" y="160"/>
                    </a:lnTo>
                    <a:lnTo>
                      <a:pt x="7" y="182"/>
                    </a:lnTo>
                    <a:lnTo>
                      <a:pt x="22" y="193"/>
                    </a:lnTo>
                    <a:lnTo>
                      <a:pt x="44" y="178"/>
                    </a:lnTo>
                    <a:lnTo>
                      <a:pt x="52" y="174"/>
                    </a:lnTo>
                    <a:lnTo>
                      <a:pt x="74" y="178"/>
                    </a:lnTo>
                    <a:lnTo>
                      <a:pt x="89" y="163"/>
                    </a:lnTo>
                    <a:lnTo>
                      <a:pt x="89" y="148"/>
                    </a:lnTo>
                    <a:lnTo>
                      <a:pt x="107" y="119"/>
                    </a:lnTo>
                    <a:lnTo>
                      <a:pt x="114" y="100"/>
                    </a:lnTo>
                    <a:lnTo>
                      <a:pt x="107" y="82"/>
                    </a:lnTo>
                    <a:lnTo>
                      <a:pt x="118" y="59"/>
                    </a:lnTo>
                    <a:lnTo>
                      <a:pt x="111" y="26"/>
                    </a:lnTo>
                    <a:lnTo>
                      <a:pt x="107" y="7"/>
                    </a:lnTo>
                    <a:lnTo>
                      <a:pt x="7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8" name="Freeform 17"/>
              <p:cNvSpPr>
                <a:spLocks/>
              </p:cNvSpPr>
              <p:nvPr/>
            </p:nvSpPr>
            <p:spPr bwMode="auto">
              <a:xfrm>
                <a:off x="2510" y="3713"/>
                <a:ext cx="216" cy="136"/>
              </a:xfrm>
              <a:custGeom>
                <a:avLst/>
                <a:gdLst>
                  <a:gd name="T0" fmla="*/ 205 w 216"/>
                  <a:gd name="T1" fmla="*/ 0 h 136"/>
                  <a:gd name="T2" fmla="*/ 216 w 216"/>
                  <a:gd name="T3" fmla="*/ 11 h 136"/>
                  <a:gd name="T4" fmla="*/ 209 w 216"/>
                  <a:gd name="T5" fmla="*/ 22 h 136"/>
                  <a:gd name="T6" fmla="*/ 201 w 216"/>
                  <a:gd name="T7" fmla="*/ 40 h 136"/>
                  <a:gd name="T8" fmla="*/ 190 w 216"/>
                  <a:gd name="T9" fmla="*/ 51 h 136"/>
                  <a:gd name="T10" fmla="*/ 194 w 216"/>
                  <a:gd name="T11" fmla="*/ 85 h 136"/>
                  <a:gd name="T12" fmla="*/ 201 w 216"/>
                  <a:gd name="T13" fmla="*/ 110 h 136"/>
                  <a:gd name="T14" fmla="*/ 182 w 216"/>
                  <a:gd name="T15" fmla="*/ 121 h 136"/>
                  <a:gd name="T16" fmla="*/ 179 w 216"/>
                  <a:gd name="T17" fmla="*/ 132 h 136"/>
                  <a:gd name="T18" fmla="*/ 164 w 216"/>
                  <a:gd name="T19" fmla="*/ 136 h 136"/>
                  <a:gd name="T20" fmla="*/ 142 w 216"/>
                  <a:gd name="T21" fmla="*/ 114 h 136"/>
                  <a:gd name="T22" fmla="*/ 127 w 216"/>
                  <a:gd name="T23" fmla="*/ 114 h 136"/>
                  <a:gd name="T24" fmla="*/ 115 w 216"/>
                  <a:gd name="T25" fmla="*/ 96 h 136"/>
                  <a:gd name="T26" fmla="*/ 93 w 216"/>
                  <a:gd name="T27" fmla="*/ 85 h 136"/>
                  <a:gd name="T28" fmla="*/ 78 w 216"/>
                  <a:gd name="T29" fmla="*/ 81 h 136"/>
                  <a:gd name="T30" fmla="*/ 63 w 216"/>
                  <a:gd name="T31" fmla="*/ 74 h 136"/>
                  <a:gd name="T32" fmla="*/ 48 w 216"/>
                  <a:gd name="T33" fmla="*/ 62 h 136"/>
                  <a:gd name="T34" fmla="*/ 22 w 216"/>
                  <a:gd name="T35" fmla="*/ 44 h 136"/>
                  <a:gd name="T36" fmla="*/ 11 w 216"/>
                  <a:gd name="T37" fmla="*/ 40 h 136"/>
                  <a:gd name="T38" fmla="*/ 0 w 216"/>
                  <a:gd name="T39" fmla="*/ 29 h 136"/>
                  <a:gd name="T40" fmla="*/ 0 w 216"/>
                  <a:gd name="T41" fmla="*/ 15 h 136"/>
                  <a:gd name="T42" fmla="*/ 4 w 216"/>
                  <a:gd name="T43" fmla="*/ 4 h 136"/>
                  <a:gd name="T44" fmla="*/ 26 w 216"/>
                  <a:gd name="T45" fmla="*/ 7 h 136"/>
                  <a:gd name="T46" fmla="*/ 60 w 216"/>
                  <a:gd name="T47" fmla="*/ 7 h 136"/>
                  <a:gd name="T48" fmla="*/ 67 w 216"/>
                  <a:gd name="T49" fmla="*/ 18 h 136"/>
                  <a:gd name="T50" fmla="*/ 104 w 216"/>
                  <a:gd name="T51" fmla="*/ 18 h 136"/>
                  <a:gd name="T52" fmla="*/ 130 w 216"/>
                  <a:gd name="T53" fmla="*/ 18 h 136"/>
                  <a:gd name="T54" fmla="*/ 164 w 216"/>
                  <a:gd name="T55" fmla="*/ 11 h 136"/>
                  <a:gd name="T56" fmla="*/ 205 w 216"/>
                  <a:gd name="T57" fmla="*/ 0 h 1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16"/>
                  <a:gd name="T88" fmla="*/ 0 h 136"/>
                  <a:gd name="T89" fmla="*/ 216 w 216"/>
                  <a:gd name="T90" fmla="*/ 136 h 1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16" h="136">
                    <a:moveTo>
                      <a:pt x="205" y="0"/>
                    </a:moveTo>
                    <a:lnTo>
                      <a:pt x="216" y="11"/>
                    </a:lnTo>
                    <a:lnTo>
                      <a:pt x="209" y="22"/>
                    </a:lnTo>
                    <a:lnTo>
                      <a:pt x="201" y="40"/>
                    </a:lnTo>
                    <a:lnTo>
                      <a:pt x="190" y="51"/>
                    </a:lnTo>
                    <a:lnTo>
                      <a:pt x="194" y="85"/>
                    </a:lnTo>
                    <a:lnTo>
                      <a:pt x="201" y="110"/>
                    </a:lnTo>
                    <a:lnTo>
                      <a:pt x="182" y="121"/>
                    </a:lnTo>
                    <a:lnTo>
                      <a:pt x="179" y="132"/>
                    </a:lnTo>
                    <a:lnTo>
                      <a:pt x="164" y="136"/>
                    </a:lnTo>
                    <a:lnTo>
                      <a:pt x="142" y="114"/>
                    </a:lnTo>
                    <a:lnTo>
                      <a:pt x="127" y="114"/>
                    </a:lnTo>
                    <a:lnTo>
                      <a:pt x="115" y="96"/>
                    </a:lnTo>
                    <a:lnTo>
                      <a:pt x="93" y="85"/>
                    </a:lnTo>
                    <a:lnTo>
                      <a:pt x="78" y="81"/>
                    </a:lnTo>
                    <a:lnTo>
                      <a:pt x="63" y="74"/>
                    </a:lnTo>
                    <a:lnTo>
                      <a:pt x="48" y="62"/>
                    </a:lnTo>
                    <a:lnTo>
                      <a:pt x="22" y="44"/>
                    </a:lnTo>
                    <a:lnTo>
                      <a:pt x="11" y="40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4" y="4"/>
                    </a:lnTo>
                    <a:lnTo>
                      <a:pt x="26" y="7"/>
                    </a:lnTo>
                    <a:lnTo>
                      <a:pt x="60" y="7"/>
                    </a:lnTo>
                    <a:lnTo>
                      <a:pt x="67" y="18"/>
                    </a:lnTo>
                    <a:lnTo>
                      <a:pt x="104" y="18"/>
                    </a:lnTo>
                    <a:lnTo>
                      <a:pt x="130" y="18"/>
                    </a:lnTo>
                    <a:lnTo>
                      <a:pt x="164" y="11"/>
                    </a:lnTo>
                    <a:lnTo>
                      <a:pt x="20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9" name="Freeform 18"/>
              <p:cNvSpPr>
                <a:spLocks/>
              </p:cNvSpPr>
              <p:nvPr/>
            </p:nvSpPr>
            <p:spPr bwMode="auto">
              <a:xfrm>
                <a:off x="2209" y="2920"/>
                <a:ext cx="736" cy="830"/>
              </a:xfrm>
              <a:custGeom>
                <a:avLst/>
                <a:gdLst>
                  <a:gd name="T0" fmla="*/ 564 w 736"/>
                  <a:gd name="T1" fmla="*/ 819 h 830"/>
                  <a:gd name="T2" fmla="*/ 608 w 736"/>
                  <a:gd name="T3" fmla="*/ 741 h 830"/>
                  <a:gd name="T4" fmla="*/ 627 w 736"/>
                  <a:gd name="T5" fmla="*/ 715 h 830"/>
                  <a:gd name="T6" fmla="*/ 612 w 736"/>
                  <a:gd name="T7" fmla="*/ 678 h 830"/>
                  <a:gd name="T8" fmla="*/ 594 w 736"/>
                  <a:gd name="T9" fmla="*/ 674 h 830"/>
                  <a:gd name="T10" fmla="*/ 608 w 736"/>
                  <a:gd name="T11" fmla="*/ 645 h 830"/>
                  <a:gd name="T12" fmla="*/ 631 w 736"/>
                  <a:gd name="T13" fmla="*/ 604 h 830"/>
                  <a:gd name="T14" fmla="*/ 701 w 736"/>
                  <a:gd name="T15" fmla="*/ 652 h 830"/>
                  <a:gd name="T16" fmla="*/ 730 w 736"/>
                  <a:gd name="T17" fmla="*/ 652 h 830"/>
                  <a:gd name="T18" fmla="*/ 708 w 736"/>
                  <a:gd name="T19" fmla="*/ 596 h 830"/>
                  <a:gd name="T20" fmla="*/ 686 w 736"/>
                  <a:gd name="T21" fmla="*/ 593 h 830"/>
                  <a:gd name="T22" fmla="*/ 608 w 736"/>
                  <a:gd name="T23" fmla="*/ 530 h 830"/>
                  <a:gd name="T24" fmla="*/ 560 w 736"/>
                  <a:gd name="T25" fmla="*/ 496 h 830"/>
                  <a:gd name="T26" fmla="*/ 564 w 736"/>
                  <a:gd name="T27" fmla="*/ 474 h 830"/>
                  <a:gd name="T28" fmla="*/ 490 w 736"/>
                  <a:gd name="T29" fmla="*/ 440 h 830"/>
                  <a:gd name="T30" fmla="*/ 457 w 736"/>
                  <a:gd name="T31" fmla="*/ 411 h 830"/>
                  <a:gd name="T32" fmla="*/ 379 w 736"/>
                  <a:gd name="T33" fmla="*/ 293 h 830"/>
                  <a:gd name="T34" fmla="*/ 364 w 736"/>
                  <a:gd name="T35" fmla="*/ 200 h 830"/>
                  <a:gd name="T36" fmla="*/ 342 w 736"/>
                  <a:gd name="T37" fmla="*/ 163 h 830"/>
                  <a:gd name="T38" fmla="*/ 405 w 736"/>
                  <a:gd name="T39" fmla="*/ 134 h 830"/>
                  <a:gd name="T40" fmla="*/ 434 w 736"/>
                  <a:gd name="T41" fmla="*/ 70 h 830"/>
                  <a:gd name="T42" fmla="*/ 368 w 736"/>
                  <a:gd name="T43" fmla="*/ 41 h 830"/>
                  <a:gd name="T44" fmla="*/ 357 w 736"/>
                  <a:gd name="T45" fmla="*/ 15 h 830"/>
                  <a:gd name="T46" fmla="*/ 264 w 736"/>
                  <a:gd name="T47" fmla="*/ 4 h 830"/>
                  <a:gd name="T48" fmla="*/ 219 w 736"/>
                  <a:gd name="T49" fmla="*/ 52 h 830"/>
                  <a:gd name="T50" fmla="*/ 181 w 736"/>
                  <a:gd name="T51" fmla="*/ 48 h 830"/>
                  <a:gd name="T52" fmla="*/ 133 w 736"/>
                  <a:gd name="T53" fmla="*/ 63 h 830"/>
                  <a:gd name="T54" fmla="*/ 115 w 736"/>
                  <a:gd name="T55" fmla="*/ 30 h 830"/>
                  <a:gd name="T56" fmla="*/ 89 w 736"/>
                  <a:gd name="T57" fmla="*/ 59 h 830"/>
                  <a:gd name="T58" fmla="*/ 22 w 736"/>
                  <a:gd name="T59" fmla="*/ 85 h 830"/>
                  <a:gd name="T60" fmla="*/ 7 w 736"/>
                  <a:gd name="T61" fmla="*/ 137 h 830"/>
                  <a:gd name="T62" fmla="*/ 0 w 736"/>
                  <a:gd name="T63" fmla="*/ 189 h 830"/>
                  <a:gd name="T64" fmla="*/ 30 w 736"/>
                  <a:gd name="T65" fmla="*/ 208 h 830"/>
                  <a:gd name="T66" fmla="*/ 52 w 736"/>
                  <a:gd name="T67" fmla="*/ 249 h 830"/>
                  <a:gd name="T68" fmla="*/ 122 w 736"/>
                  <a:gd name="T69" fmla="*/ 211 h 830"/>
                  <a:gd name="T70" fmla="*/ 189 w 736"/>
                  <a:gd name="T71" fmla="*/ 271 h 830"/>
                  <a:gd name="T72" fmla="*/ 219 w 736"/>
                  <a:gd name="T73" fmla="*/ 352 h 830"/>
                  <a:gd name="T74" fmla="*/ 271 w 736"/>
                  <a:gd name="T75" fmla="*/ 397 h 830"/>
                  <a:gd name="T76" fmla="*/ 338 w 736"/>
                  <a:gd name="T77" fmla="*/ 478 h 830"/>
                  <a:gd name="T78" fmla="*/ 442 w 736"/>
                  <a:gd name="T79" fmla="*/ 555 h 830"/>
                  <a:gd name="T80" fmla="*/ 475 w 736"/>
                  <a:gd name="T81" fmla="*/ 578 h 830"/>
                  <a:gd name="T82" fmla="*/ 501 w 736"/>
                  <a:gd name="T83" fmla="*/ 630 h 830"/>
                  <a:gd name="T84" fmla="*/ 542 w 736"/>
                  <a:gd name="T85" fmla="*/ 645 h 830"/>
                  <a:gd name="T86" fmla="*/ 557 w 736"/>
                  <a:gd name="T87" fmla="*/ 711 h 830"/>
                  <a:gd name="T88" fmla="*/ 545 w 736"/>
                  <a:gd name="T89" fmla="*/ 760 h 830"/>
                  <a:gd name="T90" fmla="*/ 534 w 736"/>
                  <a:gd name="T91" fmla="*/ 819 h 83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36"/>
                  <a:gd name="T139" fmla="*/ 0 h 830"/>
                  <a:gd name="T140" fmla="*/ 736 w 736"/>
                  <a:gd name="T141" fmla="*/ 830 h 83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36" h="830">
                    <a:moveTo>
                      <a:pt x="534" y="819"/>
                    </a:moveTo>
                    <a:lnTo>
                      <a:pt x="545" y="830"/>
                    </a:lnTo>
                    <a:lnTo>
                      <a:pt x="564" y="819"/>
                    </a:lnTo>
                    <a:lnTo>
                      <a:pt x="586" y="789"/>
                    </a:lnTo>
                    <a:lnTo>
                      <a:pt x="597" y="745"/>
                    </a:lnTo>
                    <a:lnTo>
                      <a:pt x="608" y="741"/>
                    </a:lnTo>
                    <a:lnTo>
                      <a:pt x="616" y="748"/>
                    </a:lnTo>
                    <a:lnTo>
                      <a:pt x="631" y="734"/>
                    </a:lnTo>
                    <a:lnTo>
                      <a:pt x="627" y="715"/>
                    </a:lnTo>
                    <a:lnTo>
                      <a:pt x="634" y="700"/>
                    </a:lnTo>
                    <a:lnTo>
                      <a:pt x="631" y="693"/>
                    </a:lnTo>
                    <a:lnTo>
                      <a:pt x="612" y="678"/>
                    </a:lnTo>
                    <a:lnTo>
                      <a:pt x="605" y="678"/>
                    </a:lnTo>
                    <a:lnTo>
                      <a:pt x="608" y="670"/>
                    </a:lnTo>
                    <a:lnTo>
                      <a:pt x="594" y="674"/>
                    </a:lnTo>
                    <a:lnTo>
                      <a:pt x="586" y="667"/>
                    </a:lnTo>
                    <a:lnTo>
                      <a:pt x="586" y="659"/>
                    </a:lnTo>
                    <a:lnTo>
                      <a:pt x="608" y="645"/>
                    </a:lnTo>
                    <a:lnTo>
                      <a:pt x="619" y="630"/>
                    </a:lnTo>
                    <a:lnTo>
                      <a:pt x="619" y="607"/>
                    </a:lnTo>
                    <a:lnTo>
                      <a:pt x="631" y="604"/>
                    </a:lnTo>
                    <a:lnTo>
                      <a:pt x="668" y="622"/>
                    </a:lnTo>
                    <a:lnTo>
                      <a:pt x="682" y="626"/>
                    </a:lnTo>
                    <a:lnTo>
                      <a:pt x="701" y="652"/>
                    </a:lnTo>
                    <a:lnTo>
                      <a:pt x="708" y="667"/>
                    </a:lnTo>
                    <a:lnTo>
                      <a:pt x="719" y="667"/>
                    </a:lnTo>
                    <a:lnTo>
                      <a:pt x="730" y="652"/>
                    </a:lnTo>
                    <a:lnTo>
                      <a:pt x="736" y="637"/>
                    </a:lnTo>
                    <a:lnTo>
                      <a:pt x="723" y="611"/>
                    </a:lnTo>
                    <a:lnTo>
                      <a:pt x="708" y="596"/>
                    </a:lnTo>
                    <a:lnTo>
                      <a:pt x="694" y="596"/>
                    </a:lnTo>
                    <a:lnTo>
                      <a:pt x="694" y="593"/>
                    </a:lnTo>
                    <a:lnTo>
                      <a:pt x="686" y="593"/>
                    </a:lnTo>
                    <a:lnTo>
                      <a:pt x="649" y="555"/>
                    </a:lnTo>
                    <a:lnTo>
                      <a:pt x="631" y="559"/>
                    </a:lnTo>
                    <a:lnTo>
                      <a:pt x="608" y="530"/>
                    </a:lnTo>
                    <a:lnTo>
                      <a:pt x="594" y="526"/>
                    </a:lnTo>
                    <a:lnTo>
                      <a:pt x="571" y="504"/>
                    </a:lnTo>
                    <a:lnTo>
                      <a:pt x="560" y="496"/>
                    </a:lnTo>
                    <a:lnTo>
                      <a:pt x="568" y="489"/>
                    </a:lnTo>
                    <a:lnTo>
                      <a:pt x="579" y="485"/>
                    </a:lnTo>
                    <a:lnTo>
                      <a:pt x="564" y="474"/>
                    </a:lnTo>
                    <a:lnTo>
                      <a:pt x="545" y="481"/>
                    </a:lnTo>
                    <a:lnTo>
                      <a:pt x="531" y="474"/>
                    </a:lnTo>
                    <a:lnTo>
                      <a:pt x="490" y="440"/>
                    </a:lnTo>
                    <a:lnTo>
                      <a:pt x="486" y="426"/>
                    </a:lnTo>
                    <a:lnTo>
                      <a:pt x="471" y="422"/>
                    </a:lnTo>
                    <a:lnTo>
                      <a:pt x="457" y="411"/>
                    </a:lnTo>
                    <a:lnTo>
                      <a:pt x="419" y="330"/>
                    </a:lnTo>
                    <a:lnTo>
                      <a:pt x="408" y="319"/>
                    </a:lnTo>
                    <a:lnTo>
                      <a:pt x="379" y="293"/>
                    </a:lnTo>
                    <a:lnTo>
                      <a:pt x="345" y="241"/>
                    </a:lnTo>
                    <a:lnTo>
                      <a:pt x="345" y="211"/>
                    </a:lnTo>
                    <a:lnTo>
                      <a:pt x="364" y="200"/>
                    </a:lnTo>
                    <a:lnTo>
                      <a:pt x="364" y="185"/>
                    </a:lnTo>
                    <a:lnTo>
                      <a:pt x="349" y="171"/>
                    </a:lnTo>
                    <a:lnTo>
                      <a:pt x="342" y="163"/>
                    </a:lnTo>
                    <a:lnTo>
                      <a:pt x="345" y="152"/>
                    </a:lnTo>
                    <a:lnTo>
                      <a:pt x="360" y="145"/>
                    </a:lnTo>
                    <a:lnTo>
                      <a:pt x="405" y="134"/>
                    </a:lnTo>
                    <a:lnTo>
                      <a:pt x="423" y="122"/>
                    </a:lnTo>
                    <a:lnTo>
                      <a:pt x="438" y="108"/>
                    </a:lnTo>
                    <a:lnTo>
                      <a:pt x="434" y="70"/>
                    </a:lnTo>
                    <a:lnTo>
                      <a:pt x="438" y="56"/>
                    </a:lnTo>
                    <a:lnTo>
                      <a:pt x="416" y="52"/>
                    </a:lnTo>
                    <a:lnTo>
                      <a:pt x="368" y="41"/>
                    </a:lnTo>
                    <a:lnTo>
                      <a:pt x="360" y="30"/>
                    </a:lnTo>
                    <a:lnTo>
                      <a:pt x="357" y="26"/>
                    </a:lnTo>
                    <a:lnTo>
                      <a:pt x="357" y="15"/>
                    </a:lnTo>
                    <a:lnTo>
                      <a:pt x="353" y="4"/>
                    </a:lnTo>
                    <a:lnTo>
                      <a:pt x="327" y="0"/>
                    </a:lnTo>
                    <a:lnTo>
                      <a:pt x="264" y="4"/>
                    </a:lnTo>
                    <a:lnTo>
                      <a:pt x="257" y="19"/>
                    </a:lnTo>
                    <a:lnTo>
                      <a:pt x="233" y="22"/>
                    </a:lnTo>
                    <a:lnTo>
                      <a:pt x="219" y="52"/>
                    </a:lnTo>
                    <a:lnTo>
                      <a:pt x="219" y="63"/>
                    </a:lnTo>
                    <a:lnTo>
                      <a:pt x="204" y="52"/>
                    </a:lnTo>
                    <a:lnTo>
                      <a:pt x="181" y="48"/>
                    </a:lnTo>
                    <a:lnTo>
                      <a:pt x="167" y="56"/>
                    </a:lnTo>
                    <a:lnTo>
                      <a:pt x="156" y="78"/>
                    </a:lnTo>
                    <a:lnTo>
                      <a:pt x="133" y="63"/>
                    </a:lnTo>
                    <a:lnTo>
                      <a:pt x="137" y="41"/>
                    </a:lnTo>
                    <a:lnTo>
                      <a:pt x="130" y="26"/>
                    </a:lnTo>
                    <a:lnTo>
                      <a:pt x="115" y="30"/>
                    </a:lnTo>
                    <a:lnTo>
                      <a:pt x="111" y="48"/>
                    </a:lnTo>
                    <a:lnTo>
                      <a:pt x="100" y="59"/>
                    </a:lnTo>
                    <a:lnTo>
                      <a:pt x="89" y="59"/>
                    </a:lnTo>
                    <a:lnTo>
                      <a:pt x="37" y="52"/>
                    </a:lnTo>
                    <a:lnTo>
                      <a:pt x="19" y="67"/>
                    </a:lnTo>
                    <a:lnTo>
                      <a:pt x="22" y="85"/>
                    </a:lnTo>
                    <a:lnTo>
                      <a:pt x="26" y="100"/>
                    </a:lnTo>
                    <a:lnTo>
                      <a:pt x="0" y="122"/>
                    </a:lnTo>
                    <a:lnTo>
                      <a:pt x="7" y="137"/>
                    </a:lnTo>
                    <a:lnTo>
                      <a:pt x="15" y="145"/>
                    </a:lnTo>
                    <a:lnTo>
                      <a:pt x="0" y="163"/>
                    </a:lnTo>
                    <a:lnTo>
                      <a:pt x="0" y="189"/>
                    </a:lnTo>
                    <a:lnTo>
                      <a:pt x="7" y="200"/>
                    </a:lnTo>
                    <a:lnTo>
                      <a:pt x="22" y="200"/>
                    </a:lnTo>
                    <a:lnTo>
                      <a:pt x="30" y="208"/>
                    </a:lnTo>
                    <a:lnTo>
                      <a:pt x="37" y="226"/>
                    </a:lnTo>
                    <a:lnTo>
                      <a:pt x="37" y="245"/>
                    </a:lnTo>
                    <a:lnTo>
                      <a:pt x="52" y="249"/>
                    </a:lnTo>
                    <a:lnTo>
                      <a:pt x="63" y="245"/>
                    </a:lnTo>
                    <a:lnTo>
                      <a:pt x="104" y="204"/>
                    </a:lnTo>
                    <a:lnTo>
                      <a:pt x="122" y="211"/>
                    </a:lnTo>
                    <a:lnTo>
                      <a:pt x="159" y="230"/>
                    </a:lnTo>
                    <a:lnTo>
                      <a:pt x="185" y="249"/>
                    </a:lnTo>
                    <a:lnTo>
                      <a:pt x="189" y="271"/>
                    </a:lnTo>
                    <a:lnTo>
                      <a:pt x="204" y="286"/>
                    </a:lnTo>
                    <a:lnTo>
                      <a:pt x="211" y="312"/>
                    </a:lnTo>
                    <a:lnTo>
                      <a:pt x="219" y="352"/>
                    </a:lnTo>
                    <a:lnTo>
                      <a:pt x="230" y="371"/>
                    </a:lnTo>
                    <a:lnTo>
                      <a:pt x="244" y="387"/>
                    </a:lnTo>
                    <a:lnTo>
                      <a:pt x="271" y="397"/>
                    </a:lnTo>
                    <a:lnTo>
                      <a:pt x="294" y="433"/>
                    </a:lnTo>
                    <a:lnTo>
                      <a:pt x="316" y="463"/>
                    </a:lnTo>
                    <a:lnTo>
                      <a:pt x="338" y="478"/>
                    </a:lnTo>
                    <a:lnTo>
                      <a:pt x="379" y="526"/>
                    </a:lnTo>
                    <a:lnTo>
                      <a:pt x="408" y="526"/>
                    </a:lnTo>
                    <a:lnTo>
                      <a:pt x="442" y="555"/>
                    </a:lnTo>
                    <a:lnTo>
                      <a:pt x="442" y="585"/>
                    </a:lnTo>
                    <a:lnTo>
                      <a:pt x="453" y="593"/>
                    </a:lnTo>
                    <a:lnTo>
                      <a:pt x="475" y="578"/>
                    </a:lnTo>
                    <a:lnTo>
                      <a:pt x="479" y="593"/>
                    </a:lnTo>
                    <a:lnTo>
                      <a:pt x="479" y="611"/>
                    </a:lnTo>
                    <a:lnTo>
                      <a:pt x="501" y="630"/>
                    </a:lnTo>
                    <a:lnTo>
                      <a:pt x="508" y="641"/>
                    </a:lnTo>
                    <a:lnTo>
                      <a:pt x="538" y="633"/>
                    </a:lnTo>
                    <a:lnTo>
                      <a:pt x="542" y="645"/>
                    </a:lnTo>
                    <a:lnTo>
                      <a:pt x="538" y="670"/>
                    </a:lnTo>
                    <a:lnTo>
                      <a:pt x="553" y="693"/>
                    </a:lnTo>
                    <a:lnTo>
                      <a:pt x="557" y="711"/>
                    </a:lnTo>
                    <a:lnTo>
                      <a:pt x="564" y="730"/>
                    </a:lnTo>
                    <a:lnTo>
                      <a:pt x="560" y="745"/>
                    </a:lnTo>
                    <a:lnTo>
                      <a:pt x="545" y="760"/>
                    </a:lnTo>
                    <a:lnTo>
                      <a:pt x="542" y="778"/>
                    </a:lnTo>
                    <a:lnTo>
                      <a:pt x="531" y="800"/>
                    </a:lnTo>
                    <a:lnTo>
                      <a:pt x="534" y="819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06" name="Freeform 19"/>
            <p:cNvSpPr>
              <a:spLocks/>
            </p:cNvSpPr>
            <p:nvPr/>
          </p:nvSpPr>
          <p:spPr bwMode="auto">
            <a:xfrm>
              <a:off x="6045200" y="4205288"/>
              <a:ext cx="409575" cy="258762"/>
            </a:xfrm>
            <a:custGeom>
              <a:avLst/>
              <a:gdLst>
                <a:gd name="T0" fmla="*/ 2147483647 w 298"/>
                <a:gd name="T1" fmla="*/ 2147483647 h 194"/>
                <a:gd name="T2" fmla="*/ 2147483647 w 298"/>
                <a:gd name="T3" fmla="*/ 2147483647 h 194"/>
                <a:gd name="T4" fmla="*/ 2147483647 w 298"/>
                <a:gd name="T5" fmla="*/ 2147483647 h 194"/>
                <a:gd name="T6" fmla="*/ 2147483647 w 298"/>
                <a:gd name="T7" fmla="*/ 2147483647 h 194"/>
                <a:gd name="T8" fmla="*/ 2147483647 w 298"/>
                <a:gd name="T9" fmla="*/ 0 h 194"/>
                <a:gd name="T10" fmla="*/ 2147483647 w 298"/>
                <a:gd name="T11" fmla="*/ 2147483647 h 194"/>
                <a:gd name="T12" fmla="*/ 2147483647 w 298"/>
                <a:gd name="T13" fmla="*/ 2147483647 h 194"/>
                <a:gd name="T14" fmla="*/ 2147483647 w 298"/>
                <a:gd name="T15" fmla="*/ 2147483647 h 194"/>
                <a:gd name="T16" fmla="*/ 2147483647 w 298"/>
                <a:gd name="T17" fmla="*/ 2147483647 h 194"/>
                <a:gd name="T18" fmla="*/ 2147483647 w 298"/>
                <a:gd name="T19" fmla="*/ 2147483647 h 194"/>
                <a:gd name="T20" fmla="*/ 2147483647 w 298"/>
                <a:gd name="T21" fmla="*/ 2147483647 h 194"/>
                <a:gd name="T22" fmla="*/ 2147483647 w 298"/>
                <a:gd name="T23" fmla="*/ 2147483647 h 194"/>
                <a:gd name="T24" fmla="*/ 2147483647 w 298"/>
                <a:gd name="T25" fmla="*/ 2147483647 h 194"/>
                <a:gd name="T26" fmla="*/ 2147483647 w 298"/>
                <a:gd name="T27" fmla="*/ 2147483647 h 194"/>
                <a:gd name="T28" fmla="*/ 2147483647 w 298"/>
                <a:gd name="T29" fmla="*/ 2147483647 h 194"/>
                <a:gd name="T30" fmla="*/ 2147483647 w 298"/>
                <a:gd name="T31" fmla="*/ 2147483647 h 194"/>
                <a:gd name="T32" fmla="*/ 0 w 298"/>
                <a:gd name="T33" fmla="*/ 2147483647 h 194"/>
                <a:gd name="T34" fmla="*/ 2147483647 w 298"/>
                <a:gd name="T35" fmla="*/ 2147483647 h 194"/>
                <a:gd name="T36" fmla="*/ 2147483647 w 298"/>
                <a:gd name="T37" fmla="*/ 2147483647 h 194"/>
                <a:gd name="T38" fmla="*/ 2147483647 w 298"/>
                <a:gd name="T39" fmla="*/ 2147483647 h 194"/>
                <a:gd name="T40" fmla="*/ 2147483647 w 298"/>
                <a:gd name="T41" fmla="*/ 2147483647 h 194"/>
                <a:gd name="T42" fmla="*/ 2147483647 w 298"/>
                <a:gd name="T43" fmla="*/ 2147483647 h 194"/>
                <a:gd name="T44" fmla="*/ 2147483647 w 298"/>
                <a:gd name="T45" fmla="*/ 2147483647 h 194"/>
                <a:gd name="T46" fmla="*/ 2147483647 w 298"/>
                <a:gd name="T47" fmla="*/ 2147483647 h 194"/>
                <a:gd name="T48" fmla="*/ 2147483647 w 298"/>
                <a:gd name="T49" fmla="*/ 2147483647 h 194"/>
                <a:gd name="T50" fmla="*/ 2147483647 w 298"/>
                <a:gd name="T51" fmla="*/ 2147483647 h 194"/>
                <a:gd name="T52" fmla="*/ 2147483647 w 298"/>
                <a:gd name="T53" fmla="*/ 2147483647 h 194"/>
                <a:gd name="T54" fmla="*/ 2147483647 w 298"/>
                <a:gd name="T55" fmla="*/ 2147483647 h 194"/>
                <a:gd name="T56" fmla="*/ 2147483647 w 298"/>
                <a:gd name="T57" fmla="*/ 2147483647 h 194"/>
                <a:gd name="T58" fmla="*/ 2147483647 w 298"/>
                <a:gd name="T59" fmla="*/ 2147483647 h 194"/>
                <a:gd name="T60" fmla="*/ 2147483647 w 298"/>
                <a:gd name="T61" fmla="*/ 2147483647 h 194"/>
                <a:gd name="T62" fmla="*/ 2147483647 w 298"/>
                <a:gd name="T63" fmla="*/ 2147483647 h 194"/>
                <a:gd name="T64" fmla="*/ 2147483647 w 298"/>
                <a:gd name="T65" fmla="*/ 2147483647 h 194"/>
                <a:gd name="T66" fmla="*/ 2147483647 w 298"/>
                <a:gd name="T67" fmla="*/ 2147483647 h 194"/>
                <a:gd name="T68" fmla="*/ 2147483647 w 298"/>
                <a:gd name="T69" fmla="*/ 2147483647 h 194"/>
                <a:gd name="T70" fmla="*/ 2147483647 w 298"/>
                <a:gd name="T71" fmla="*/ 2147483647 h 194"/>
                <a:gd name="T72" fmla="*/ 2147483647 w 298"/>
                <a:gd name="T73" fmla="*/ 2147483647 h 194"/>
                <a:gd name="T74" fmla="*/ 2147483647 w 298"/>
                <a:gd name="T75" fmla="*/ 2147483647 h 194"/>
                <a:gd name="T76" fmla="*/ 2147483647 w 298"/>
                <a:gd name="T77" fmla="*/ 2147483647 h 194"/>
                <a:gd name="T78" fmla="*/ 2147483647 w 298"/>
                <a:gd name="T79" fmla="*/ 2147483647 h 194"/>
                <a:gd name="T80" fmla="*/ 2147483647 w 298"/>
                <a:gd name="T81" fmla="*/ 2147483647 h 194"/>
                <a:gd name="T82" fmla="*/ 2147483647 w 298"/>
                <a:gd name="T83" fmla="*/ 2147483647 h 194"/>
                <a:gd name="T84" fmla="*/ 2147483647 w 298"/>
                <a:gd name="T85" fmla="*/ 2147483647 h 194"/>
                <a:gd name="T86" fmla="*/ 2147483647 w 298"/>
                <a:gd name="T87" fmla="*/ 2147483647 h 194"/>
                <a:gd name="T88" fmla="*/ 2147483647 w 298"/>
                <a:gd name="T89" fmla="*/ 2147483647 h 194"/>
                <a:gd name="T90" fmla="*/ 2147483647 w 298"/>
                <a:gd name="T91" fmla="*/ 2147483647 h 194"/>
                <a:gd name="T92" fmla="*/ 2147483647 w 298"/>
                <a:gd name="T93" fmla="*/ 2147483647 h 194"/>
                <a:gd name="T94" fmla="*/ 2147483647 w 298"/>
                <a:gd name="T95" fmla="*/ 2147483647 h 194"/>
                <a:gd name="T96" fmla="*/ 2147483647 w 298"/>
                <a:gd name="T97" fmla="*/ 2147483647 h 194"/>
                <a:gd name="T98" fmla="*/ 2147483647 w 298"/>
                <a:gd name="T99" fmla="*/ 2147483647 h 194"/>
                <a:gd name="T100" fmla="*/ 2147483647 w 298"/>
                <a:gd name="T101" fmla="*/ 2147483647 h 194"/>
                <a:gd name="T102" fmla="*/ 2147483647 w 298"/>
                <a:gd name="T103" fmla="*/ 2147483647 h 194"/>
                <a:gd name="T104" fmla="*/ 2147483647 w 298"/>
                <a:gd name="T105" fmla="*/ 2147483647 h 194"/>
                <a:gd name="T106" fmla="*/ 2147483647 w 298"/>
                <a:gd name="T107" fmla="*/ 2147483647 h 194"/>
                <a:gd name="T108" fmla="*/ 2147483647 w 298"/>
                <a:gd name="T109" fmla="*/ 2147483647 h 194"/>
                <a:gd name="T110" fmla="*/ 2147483647 w 298"/>
                <a:gd name="T111" fmla="*/ 2147483647 h 194"/>
                <a:gd name="T112" fmla="*/ 2147483647 w 298"/>
                <a:gd name="T113" fmla="*/ 2147483647 h 194"/>
                <a:gd name="T114" fmla="*/ 2147483647 w 298"/>
                <a:gd name="T115" fmla="*/ 2147483647 h 194"/>
                <a:gd name="T116" fmla="*/ 2147483647 w 298"/>
                <a:gd name="T117" fmla="*/ 2147483647 h 194"/>
                <a:gd name="T118" fmla="*/ 2147483647 w 298"/>
                <a:gd name="T119" fmla="*/ 2147483647 h 19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8"/>
                <a:gd name="T181" fmla="*/ 0 h 194"/>
                <a:gd name="T182" fmla="*/ 298 w 298"/>
                <a:gd name="T183" fmla="*/ 194 h 19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8" h="194">
                  <a:moveTo>
                    <a:pt x="156" y="37"/>
                  </a:moveTo>
                  <a:lnTo>
                    <a:pt x="141" y="24"/>
                  </a:lnTo>
                  <a:lnTo>
                    <a:pt x="143" y="19"/>
                  </a:lnTo>
                  <a:lnTo>
                    <a:pt x="134" y="11"/>
                  </a:lnTo>
                  <a:lnTo>
                    <a:pt x="126" y="0"/>
                  </a:lnTo>
                  <a:lnTo>
                    <a:pt x="117" y="11"/>
                  </a:lnTo>
                  <a:lnTo>
                    <a:pt x="111" y="7"/>
                  </a:lnTo>
                  <a:lnTo>
                    <a:pt x="100" y="17"/>
                  </a:lnTo>
                  <a:lnTo>
                    <a:pt x="100" y="22"/>
                  </a:lnTo>
                  <a:lnTo>
                    <a:pt x="87" y="28"/>
                  </a:lnTo>
                  <a:lnTo>
                    <a:pt x="54" y="54"/>
                  </a:lnTo>
                  <a:lnTo>
                    <a:pt x="45" y="65"/>
                  </a:lnTo>
                  <a:lnTo>
                    <a:pt x="45" y="78"/>
                  </a:lnTo>
                  <a:lnTo>
                    <a:pt x="33" y="82"/>
                  </a:lnTo>
                  <a:lnTo>
                    <a:pt x="9" y="108"/>
                  </a:lnTo>
                  <a:lnTo>
                    <a:pt x="9" y="117"/>
                  </a:lnTo>
                  <a:lnTo>
                    <a:pt x="0" y="128"/>
                  </a:lnTo>
                  <a:lnTo>
                    <a:pt x="4" y="141"/>
                  </a:lnTo>
                  <a:lnTo>
                    <a:pt x="15" y="134"/>
                  </a:lnTo>
                  <a:lnTo>
                    <a:pt x="26" y="122"/>
                  </a:lnTo>
                  <a:lnTo>
                    <a:pt x="43" y="119"/>
                  </a:lnTo>
                  <a:lnTo>
                    <a:pt x="54" y="122"/>
                  </a:lnTo>
                  <a:lnTo>
                    <a:pt x="58" y="141"/>
                  </a:lnTo>
                  <a:lnTo>
                    <a:pt x="56" y="154"/>
                  </a:lnTo>
                  <a:lnTo>
                    <a:pt x="63" y="163"/>
                  </a:lnTo>
                  <a:lnTo>
                    <a:pt x="72" y="169"/>
                  </a:lnTo>
                  <a:lnTo>
                    <a:pt x="91" y="171"/>
                  </a:lnTo>
                  <a:lnTo>
                    <a:pt x="132" y="176"/>
                  </a:lnTo>
                  <a:lnTo>
                    <a:pt x="141" y="171"/>
                  </a:lnTo>
                  <a:lnTo>
                    <a:pt x="147" y="163"/>
                  </a:lnTo>
                  <a:lnTo>
                    <a:pt x="151" y="146"/>
                  </a:lnTo>
                  <a:lnTo>
                    <a:pt x="166" y="145"/>
                  </a:lnTo>
                  <a:lnTo>
                    <a:pt x="171" y="156"/>
                  </a:lnTo>
                  <a:lnTo>
                    <a:pt x="171" y="181"/>
                  </a:lnTo>
                  <a:lnTo>
                    <a:pt x="190" y="194"/>
                  </a:lnTo>
                  <a:lnTo>
                    <a:pt x="204" y="172"/>
                  </a:lnTo>
                  <a:lnTo>
                    <a:pt x="219" y="165"/>
                  </a:lnTo>
                  <a:lnTo>
                    <a:pt x="236" y="167"/>
                  </a:lnTo>
                  <a:lnTo>
                    <a:pt x="249" y="174"/>
                  </a:lnTo>
                  <a:lnTo>
                    <a:pt x="254" y="180"/>
                  </a:lnTo>
                  <a:lnTo>
                    <a:pt x="258" y="161"/>
                  </a:lnTo>
                  <a:lnTo>
                    <a:pt x="268" y="139"/>
                  </a:lnTo>
                  <a:lnTo>
                    <a:pt x="291" y="135"/>
                  </a:lnTo>
                  <a:lnTo>
                    <a:pt x="298" y="121"/>
                  </a:lnTo>
                  <a:lnTo>
                    <a:pt x="291" y="109"/>
                  </a:lnTo>
                  <a:lnTo>
                    <a:pt x="280" y="104"/>
                  </a:lnTo>
                  <a:lnTo>
                    <a:pt x="252" y="99"/>
                  </a:lnTo>
                  <a:lnTo>
                    <a:pt x="251" y="85"/>
                  </a:lnTo>
                  <a:lnTo>
                    <a:pt x="251" y="70"/>
                  </a:lnTo>
                  <a:lnTo>
                    <a:pt x="251" y="59"/>
                  </a:lnTo>
                  <a:lnTo>
                    <a:pt x="234" y="50"/>
                  </a:lnTo>
                  <a:lnTo>
                    <a:pt x="225" y="54"/>
                  </a:lnTo>
                  <a:lnTo>
                    <a:pt x="210" y="43"/>
                  </a:lnTo>
                  <a:lnTo>
                    <a:pt x="208" y="35"/>
                  </a:lnTo>
                  <a:lnTo>
                    <a:pt x="202" y="26"/>
                  </a:lnTo>
                  <a:lnTo>
                    <a:pt x="202" y="22"/>
                  </a:lnTo>
                  <a:lnTo>
                    <a:pt x="186" y="17"/>
                  </a:lnTo>
                  <a:lnTo>
                    <a:pt x="180" y="24"/>
                  </a:lnTo>
                  <a:lnTo>
                    <a:pt x="169" y="32"/>
                  </a:lnTo>
                  <a:lnTo>
                    <a:pt x="156" y="37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7" name="Freeform 20"/>
            <p:cNvSpPr>
              <a:spLocks/>
            </p:cNvSpPr>
            <p:nvPr/>
          </p:nvSpPr>
          <p:spPr bwMode="auto">
            <a:xfrm>
              <a:off x="6372225" y="4175125"/>
              <a:ext cx="623888" cy="274638"/>
            </a:xfrm>
            <a:custGeom>
              <a:avLst/>
              <a:gdLst>
                <a:gd name="T0" fmla="*/ 2147483647 w 453"/>
                <a:gd name="T1" fmla="*/ 2147483647 h 206"/>
                <a:gd name="T2" fmla="*/ 2147483647 w 453"/>
                <a:gd name="T3" fmla="*/ 2147483647 h 206"/>
                <a:gd name="T4" fmla="*/ 2147483647 w 453"/>
                <a:gd name="T5" fmla="*/ 2147483647 h 206"/>
                <a:gd name="T6" fmla="*/ 2147483647 w 453"/>
                <a:gd name="T7" fmla="*/ 2147483647 h 206"/>
                <a:gd name="T8" fmla="*/ 2147483647 w 453"/>
                <a:gd name="T9" fmla="*/ 2147483647 h 206"/>
                <a:gd name="T10" fmla="*/ 2147483647 w 453"/>
                <a:gd name="T11" fmla="*/ 2147483647 h 206"/>
                <a:gd name="T12" fmla="*/ 2147483647 w 453"/>
                <a:gd name="T13" fmla="*/ 2147483647 h 206"/>
                <a:gd name="T14" fmla="*/ 2147483647 w 453"/>
                <a:gd name="T15" fmla="*/ 2147483647 h 206"/>
                <a:gd name="T16" fmla="*/ 2147483647 w 453"/>
                <a:gd name="T17" fmla="*/ 2147483647 h 206"/>
                <a:gd name="T18" fmla="*/ 2147483647 w 453"/>
                <a:gd name="T19" fmla="*/ 2147483647 h 206"/>
                <a:gd name="T20" fmla="*/ 2147483647 w 453"/>
                <a:gd name="T21" fmla="*/ 2147483647 h 206"/>
                <a:gd name="T22" fmla="*/ 2147483647 w 453"/>
                <a:gd name="T23" fmla="*/ 2147483647 h 206"/>
                <a:gd name="T24" fmla="*/ 2147483647 w 453"/>
                <a:gd name="T25" fmla="*/ 2147483647 h 206"/>
                <a:gd name="T26" fmla="*/ 2147483647 w 453"/>
                <a:gd name="T27" fmla="*/ 2147483647 h 206"/>
                <a:gd name="T28" fmla="*/ 2147483647 w 453"/>
                <a:gd name="T29" fmla="*/ 2147483647 h 206"/>
                <a:gd name="T30" fmla="*/ 2147483647 w 453"/>
                <a:gd name="T31" fmla="*/ 2147483647 h 206"/>
                <a:gd name="T32" fmla="*/ 2147483647 w 453"/>
                <a:gd name="T33" fmla="*/ 2147483647 h 206"/>
                <a:gd name="T34" fmla="*/ 2147483647 w 453"/>
                <a:gd name="T35" fmla="*/ 2147483647 h 206"/>
                <a:gd name="T36" fmla="*/ 2147483647 w 453"/>
                <a:gd name="T37" fmla="*/ 2147483647 h 206"/>
                <a:gd name="T38" fmla="*/ 2147483647 w 453"/>
                <a:gd name="T39" fmla="*/ 2147483647 h 206"/>
                <a:gd name="T40" fmla="*/ 2147483647 w 453"/>
                <a:gd name="T41" fmla="*/ 2147483647 h 206"/>
                <a:gd name="T42" fmla="*/ 2147483647 w 453"/>
                <a:gd name="T43" fmla="*/ 2147483647 h 206"/>
                <a:gd name="T44" fmla="*/ 2147483647 w 453"/>
                <a:gd name="T45" fmla="*/ 2147483647 h 206"/>
                <a:gd name="T46" fmla="*/ 2147483647 w 453"/>
                <a:gd name="T47" fmla="*/ 2147483647 h 206"/>
                <a:gd name="T48" fmla="*/ 2147483647 w 453"/>
                <a:gd name="T49" fmla="*/ 2147483647 h 206"/>
                <a:gd name="T50" fmla="*/ 2147483647 w 453"/>
                <a:gd name="T51" fmla="*/ 2147483647 h 206"/>
                <a:gd name="T52" fmla="*/ 2147483647 w 453"/>
                <a:gd name="T53" fmla="*/ 2147483647 h 206"/>
                <a:gd name="T54" fmla="*/ 2147483647 w 453"/>
                <a:gd name="T55" fmla="*/ 2147483647 h 206"/>
                <a:gd name="T56" fmla="*/ 2147483647 w 453"/>
                <a:gd name="T57" fmla="*/ 2147483647 h 206"/>
                <a:gd name="T58" fmla="*/ 2147483647 w 453"/>
                <a:gd name="T59" fmla="*/ 2147483647 h 206"/>
                <a:gd name="T60" fmla="*/ 2147483647 w 453"/>
                <a:gd name="T61" fmla="*/ 2147483647 h 206"/>
                <a:gd name="T62" fmla="*/ 0 w 453"/>
                <a:gd name="T63" fmla="*/ 2147483647 h 2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53"/>
                <a:gd name="T97" fmla="*/ 0 h 206"/>
                <a:gd name="T98" fmla="*/ 453 w 453"/>
                <a:gd name="T99" fmla="*/ 206 h 20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53" h="206">
                  <a:moveTo>
                    <a:pt x="0" y="74"/>
                  </a:moveTo>
                  <a:lnTo>
                    <a:pt x="19" y="72"/>
                  </a:lnTo>
                  <a:lnTo>
                    <a:pt x="26" y="70"/>
                  </a:lnTo>
                  <a:lnTo>
                    <a:pt x="36" y="82"/>
                  </a:lnTo>
                  <a:lnTo>
                    <a:pt x="49" y="78"/>
                  </a:lnTo>
                  <a:lnTo>
                    <a:pt x="64" y="80"/>
                  </a:lnTo>
                  <a:lnTo>
                    <a:pt x="73" y="87"/>
                  </a:lnTo>
                  <a:lnTo>
                    <a:pt x="89" y="78"/>
                  </a:lnTo>
                  <a:lnTo>
                    <a:pt x="110" y="79"/>
                  </a:lnTo>
                  <a:lnTo>
                    <a:pt x="119" y="88"/>
                  </a:lnTo>
                  <a:lnTo>
                    <a:pt x="132" y="91"/>
                  </a:lnTo>
                  <a:lnTo>
                    <a:pt x="139" y="85"/>
                  </a:lnTo>
                  <a:lnTo>
                    <a:pt x="162" y="81"/>
                  </a:lnTo>
                  <a:lnTo>
                    <a:pt x="173" y="81"/>
                  </a:lnTo>
                  <a:lnTo>
                    <a:pt x="190" y="87"/>
                  </a:lnTo>
                  <a:lnTo>
                    <a:pt x="210" y="100"/>
                  </a:lnTo>
                  <a:lnTo>
                    <a:pt x="225" y="94"/>
                  </a:lnTo>
                  <a:lnTo>
                    <a:pt x="228" y="81"/>
                  </a:lnTo>
                  <a:lnTo>
                    <a:pt x="218" y="64"/>
                  </a:lnTo>
                  <a:lnTo>
                    <a:pt x="213" y="40"/>
                  </a:lnTo>
                  <a:lnTo>
                    <a:pt x="264" y="5"/>
                  </a:lnTo>
                  <a:lnTo>
                    <a:pt x="275" y="5"/>
                  </a:lnTo>
                  <a:lnTo>
                    <a:pt x="277" y="17"/>
                  </a:lnTo>
                  <a:lnTo>
                    <a:pt x="292" y="20"/>
                  </a:lnTo>
                  <a:lnTo>
                    <a:pt x="324" y="16"/>
                  </a:lnTo>
                  <a:lnTo>
                    <a:pt x="337" y="2"/>
                  </a:lnTo>
                  <a:lnTo>
                    <a:pt x="377" y="0"/>
                  </a:lnTo>
                  <a:lnTo>
                    <a:pt x="386" y="17"/>
                  </a:lnTo>
                  <a:lnTo>
                    <a:pt x="402" y="17"/>
                  </a:lnTo>
                  <a:lnTo>
                    <a:pt x="417" y="8"/>
                  </a:lnTo>
                  <a:lnTo>
                    <a:pt x="442" y="24"/>
                  </a:lnTo>
                  <a:lnTo>
                    <a:pt x="442" y="52"/>
                  </a:lnTo>
                  <a:lnTo>
                    <a:pt x="453" y="64"/>
                  </a:lnTo>
                  <a:lnTo>
                    <a:pt x="450" y="82"/>
                  </a:lnTo>
                  <a:lnTo>
                    <a:pt x="442" y="100"/>
                  </a:lnTo>
                  <a:lnTo>
                    <a:pt x="429" y="100"/>
                  </a:lnTo>
                  <a:lnTo>
                    <a:pt x="424" y="105"/>
                  </a:lnTo>
                  <a:lnTo>
                    <a:pt x="432" y="120"/>
                  </a:lnTo>
                  <a:lnTo>
                    <a:pt x="432" y="135"/>
                  </a:lnTo>
                  <a:lnTo>
                    <a:pt x="424" y="148"/>
                  </a:lnTo>
                  <a:lnTo>
                    <a:pt x="402" y="159"/>
                  </a:lnTo>
                  <a:lnTo>
                    <a:pt x="401" y="172"/>
                  </a:lnTo>
                  <a:lnTo>
                    <a:pt x="401" y="185"/>
                  </a:lnTo>
                  <a:lnTo>
                    <a:pt x="381" y="189"/>
                  </a:lnTo>
                  <a:lnTo>
                    <a:pt x="347" y="187"/>
                  </a:lnTo>
                  <a:lnTo>
                    <a:pt x="331" y="192"/>
                  </a:lnTo>
                  <a:lnTo>
                    <a:pt x="302" y="192"/>
                  </a:lnTo>
                  <a:lnTo>
                    <a:pt x="290" y="206"/>
                  </a:lnTo>
                  <a:lnTo>
                    <a:pt x="244" y="191"/>
                  </a:lnTo>
                  <a:lnTo>
                    <a:pt x="221" y="192"/>
                  </a:lnTo>
                  <a:lnTo>
                    <a:pt x="163" y="179"/>
                  </a:lnTo>
                  <a:lnTo>
                    <a:pt x="155" y="165"/>
                  </a:lnTo>
                  <a:lnTo>
                    <a:pt x="155" y="150"/>
                  </a:lnTo>
                  <a:lnTo>
                    <a:pt x="151" y="141"/>
                  </a:lnTo>
                  <a:lnTo>
                    <a:pt x="144" y="137"/>
                  </a:lnTo>
                  <a:lnTo>
                    <a:pt x="108" y="139"/>
                  </a:lnTo>
                  <a:lnTo>
                    <a:pt x="58" y="144"/>
                  </a:lnTo>
                  <a:lnTo>
                    <a:pt x="53" y="132"/>
                  </a:lnTo>
                  <a:lnTo>
                    <a:pt x="43" y="128"/>
                  </a:lnTo>
                  <a:lnTo>
                    <a:pt x="28" y="123"/>
                  </a:lnTo>
                  <a:lnTo>
                    <a:pt x="13" y="119"/>
                  </a:lnTo>
                  <a:lnTo>
                    <a:pt x="13" y="105"/>
                  </a:lnTo>
                  <a:lnTo>
                    <a:pt x="13" y="85"/>
                  </a:lnTo>
                  <a:lnTo>
                    <a:pt x="0" y="7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8" name="Freeform 21"/>
            <p:cNvSpPr>
              <a:spLocks/>
            </p:cNvSpPr>
            <p:nvPr/>
          </p:nvSpPr>
          <p:spPr bwMode="auto">
            <a:xfrm>
              <a:off x="6923088" y="4210050"/>
              <a:ext cx="579437" cy="339725"/>
            </a:xfrm>
            <a:custGeom>
              <a:avLst/>
              <a:gdLst>
                <a:gd name="T0" fmla="*/ 2147483647 w 421"/>
                <a:gd name="T1" fmla="*/ 2147483647 h 254"/>
                <a:gd name="T2" fmla="*/ 2147483647 w 421"/>
                <a:gd name="T3" fmla="*/ 2147483647 h 254"/>
                <a:gd name="T4" fmla="*/ 2147483647 w 421"/>
                <a:gd name="T5" fmla="*/ 2147483647 h 254"/>
                <a:gd name="T6" fmla="*/ 2147483647 w 421"/>
                <a:gd name="T7" fmla="*/ 2147483647 h 254"/>
                <a:gd name="T8" fmla="*/ 2147483647 w 421"/>
                <a:gd name="T9" fmla="*/ 2147483647 h 254"/>
                <a:gd name="T10" fmla="*/ 2147483647 w 421"/>
                <a:gd name="T11" fmla="*/ 2147483647 h 254"/>
                <a:gd name="T12" fmla="*/ 2147483647 w 421"/>
                <a:gd name="T13" fmla="*/ 2147483647 h 254"/>
                <a:gd name="T14" fmla="*/ 2147483647 w 421"/>
                <a:gd name="T15" fmla="*/ 2147483647 h 254"/>
                <a:gd name="T16" fmla="*/ 2147483647 w 421"/>
                <a:gd name="T17" fmla="*/ 2147483647 h 254"/>
                <a:gd name="T18" fmla="*/ 2147483647 w 421"/>
                <a:gd name="T19" fmla="*/ 2147483647 h 254"/>
                <a:gd name="T20" fmla="*/ 2147483647 w 421"/>
                <a:gd name="T21" fmla="*/ 2147483647 h 254"/>
                <a:gd name="T22" fmla="*/ 2147483647 w 421"/>
                <a:gd name="T23" fmla="*/ 2147483647 h 254"/>
                <a:gd name="T24" fmla="*/ 2147483647 w 421"/>
                <a:gd name="T25" fmla="*/ 2147483647 h 254"/>
                <a:gd name="T26" fmla="*/ 2147483647 w 421"/>
                <a:gd name="T27" fmla="*/ 2147483647 h 254"/>
                <a:gd name="T28" fmla="*/ 2147483647 w 421"/>
                <a:gd name="T29" fmla="*/ 2147483647 h 254"/>
                <a:gd name="T30" fmla="*/ 2147483647 w 421"/>
                <a:gd name="T31" fmla="*/ 2147483647 h 254"/>
                <a:gd name="T32" fmla="*/ 2147483647 w 421"/>
                <a:gd name="T33" fmla="*/ 2147483647 h 254"/>
                <a:gd name="T34" fmla="*/ 2147483647 w 421"/>
                <a:gd name="T35" fmla="*/ 2147483647 h 254"/>
                <a:gd name="T36" fmla="*/ 2147483647 w 421"/>
                <a:gd name="T37" fmla="*/ 2147483647 h 254"/>
                <a:gd name="T38" fmla="*/ 2147483647 w 421"/>
                <a:gd name="T39" fmla="*/ 2147483647 h 254"/>
                <a:gd name="T40" fmla="*/ 2147483647 w 421"/>
                <a:gd name="T41" fmla="*/ 2147483647 h 254"/>
                <a:gd name="T42" fmla="*/ 2147483647 w 421"/>
                <a:gd name="T43" fmla="*/ 2147483647 h 254"/>
                <a:gd name="T44" fmla="*/ 2147483647 w 421"/>
                <a:gd name="T45" fmla="*/ 2147483647 h 254"/>
                <a:gd name="T46" fmla="*/ 2147483647 w 421"/>
                <a:gd name="T47" fmla="*/ 2147483647 h 254"/>
                <a:gd name="T48" fmla="*/ 2147483647 w 421"/>
                <a:gd name="T49" fmla="*/ 2147483647 h 254"/>
                <a:gd name="T50" fmla="*/ 2147483647 w 421"/>
                <a:gd name="T51" fmla="*/ 2147483647 h 254"/>
                <a:gd name="T52" fmla="*/ 2147483647 w 421"/>
                <a:gd name="T53" fmla="*/ 2147483647 h 254"/>
                <a:gd name="T54" fmla="*/ 2147483647 w 421"/>
                <a:gd name="T55" fmla="*/ 2147483647 h 254"/>
                <a:gd name="T56" fmla="*/ 2147483647 w 421"/>
                <a:gd name="T57" fmla="*/ 2147483647 h 254"/>
                <a:gd name="T58" fmla="*/ 2147483647 w 421"/>
                <a:gd name="T59" fmla="*/ 2147483647 h 254"/>
                <a:gd name="T60" fmla="*/ 2147483647 w 421"/>
                <a:gd name="T61" fmla="*/ 2147483647 h 254"/>
                <a:gd name="T62" fmla="*/ 2147483647 w 421"/>
                <a:gd name="T63" fmla="*/ 2147483647 h 254"/>
                <a:gd name="T64" fmla="*/ 2147483647 w 421"/>
                <a:gd name="T65" fmla="*/ 0 h 254"/>
                <a:gd name="T66" fmla="*/ 2147483647 w 421"/>
                <a:gd name="T67" fmla="*/ 2147483647 h 254"/>
                <a:gd name="T68" fmla="*/ 2147483647 w 421"/>
                <a:gd name="T69" fmla="*/ 2147483647 h 254"/>
                <a:gd name="T70" fmla="*/ 2147483647 w 421"/>
                <a:gd name="T71" fmla="*/ 2147483647 h 254"/>
                <a:gd name="T72" fmla="*/ 2147483647 w 421"/>
                <a:gd name="T73" fmla="*/ 2147483647 h 254"/>
                <a:gd name="T74" fmla="*/ 2147483647 w 421"/>
                <a:gd name="T75" fmla="*/ 2147483647 h 254"/>
                <a:gd name="T76" fmla="*/ 2147483647 w 421"/>
                <a:gd name="T77" fmla="*/ 2147483647 h 254"/>
                <a:gd name="T78" fmla="*/ 2147483647 w 421"/>
                <a:gd name="T79" fmla="*/ 2147483647 h 254"/>
                <a:gd name="T80" fmla="*/ 2147483647 w 421"/>
                <a:gd name="T81" fmla="*/ 2147483647 h 254"/>
                <a:gd name="T82" fmla="*/ 2147483647 w 421"/>
                <a:gd name="T83" fmla="*/ 2147483647 h 254"/>
                <a:gd name="T84" fmla="*/ 2147483647 w 421"/>
                <a:gd name="T85" fmla="*/ 2147483647 h 254"/>
                <a:gd name="T86" fmla="*/ 2147483647 w 421"/>
                <a:gd name="T87" fmla="*/ 2147483647 h 254"/>
                <a:gd name="T88" fmla="*/ 2147483647 w 421"/>
                <a:gd name="T89" fmla="*/ 2147483647 h 254"/>
                <a:gd name="T90" fmla="*/ 2147483647 w 421"/>
                <a:gd name="T91" fmla="*/ 2147483647 h 254"/>
                <a:gd name="T92" fmla="*/ 2147483647 w 421"/>
                <a:gd name="T93" fmla="*/ 2147483647 h 254"/>
                <a:gd name="T94" fmla="*/ 2147483647 w 421"/>
                <a:gd name="T95" fmla="*/ 2147483647 h 254"/>
                <a:gd name="T96" fmla="*/ 2147483647 w 421"/>
                <a:gd name="T97" fmla="*/ 2147483647 h 254"/>
                <a:gd name="T98" fmla="*/ 2147483647 w 421"/>
                <a:gd name="T99" fmla="*/ 2147483647 h 254"/>
                <a:gd name="T100" fmla="*/ 2147483647 w 421"/>
                <a:gd name="T101" fmla="*/ 2147483647 h 254"/>
                <a:gd name="T102" fmla="*/ 2147483647 w 421"/>
                <a:gd name="T103" fmla="*/ 2147483647 h 254"/>
                <a:gd name="T104" fmla="*/ 2147483647 w 421"/>
                <a:gd name="T105" fmla="*/ 2147483647 h 254"/>
                <a:gd name="T106" fmla="*/ 2147483647 w 421"/>
                <a:gd name="T107" fmla="*/ 2147483647 h 254"/>
                <a:gd name="T108" fmla="*/ 2147483647 w 421"/>
                <a:gd name="T109" fmla="*/ 2147483647 h 254"/>
                <a:gd name="T110" fmla="*/ 2147483647 w 421"/>
                <a:gd name="T111" fmla="*/ 2147483647 h 254"/>
                <a:gd name="T112" fmla="*/ 2147483647 w 421"/>
                <a:gd name="T113" fmla="*/ 2147483647 h 254"/>
                <a:gd name="T114" fmla="*/ 2147483647 w 421"/>
                <a:gd name="T115" fmla="*/ 2147483647 h 254"/>
                <a:gd name="T116" fmla="*/ 2147483647 w 421"/>
                <a:gd name="T117" fmla="*/ 2147483647 h 254"/>
                <a:gd name="T118" fmla="*/ 2147483647 w 421"/>
                <a:gd name="T119" fmla="*/ 2147483647 h 254"/>
                <a:gd name="T120" fmla="*/ 0 w 421"/>
                <a:gd name="T121" fmla="*/ 2147483647 h 254"/>
                <a:gd name="T122" fmla="*/ 2147483647 w 421"/>
                <a:gd name="T123" fmla="*/ 2147483647 h 25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21"/>
                <a:gd name="T187" fmla="*/ 0 h 254"/>
                <a:gd name="T188" fmla="*/ 421 w 421"/>
                <a:gd name="T189" fmla="*/ 254 h 25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21" h="254">
                  <a:moveTo>
                    <a:pt x="2" y="161"/>
                  </a:moveTo>
                  <a:lnTo>
                    <a:pt x="15" y="172"/>
                  </a:lnTo>
                  <a:lnTo>
                    <a:pt x="13" y="178"/>
                  </a:lnTo>
                  <a:lnTo>
                    <a:pt x="17" y="189"/>
                  </a:lnTo>
                  <a:lnTo>
                    <a:pt x="28" y="189"/>
                  </a:lnTo>
                  <a:lnTo>
                    <a:pt x="70" y="230"/>
                  </a:lnTo>
                  <a:lnTo>
                    <a:pt x="83" y="232"/>
                  </a:lnTo>
                  <a:lnTo>
                    <a:pt x="117" y="254"/>
                  </a:lnTo>
                  <a:lnTo>
                    <a:pt x="133" y="241"/>
                  </a:lnTo>
                  <a:lnTo>
                    <a:pt x="157" y="243"/>
                  </a:lnTo>
                  <a:lnTo>
                    <a:pt x="165" y="248"/>
                  </a:lnTo>
                  <a:lnTo>
                    <a:pt x="183" y="241"/>
                  </a:lnTo>
                  <a:lnTo>
                    <a:pt x="220" y="226"/>
                  </a:lnTo>
                  <a:lnTo>
                    <a:pt x="264" y="219"/>
                  </a:lnTo>
                  <a:lnTo>
                    <a:pt x="282" y="222"/>
                  </a:lnTo>
                  <a:lnTo>
                    <a:pt x="288" y="232"/>
                  </a:lnTo>
                  <a:lnTo>
                    <a:pt x="303" y="215"/>
                  </a:lnTo>
                  <a:lnTo>
                    <a:pt x="323" y="208"/>
                  </a:lnTo>
                  <a:lnTo>
                    <a:pt x="342" y="205"/>
                  </a:lnTo>
                  <a:lnTo>
                    <a:pt x="375" y="172"/>
                  </a:lnTo>
                  <a:lnTo>
                    <a:pt x="384" y="152"/>
                  </a:lnTo>
                  <a:lnTo>
                    <a:pt x="388" y="113"/>
                  </a:lnTo>
                  <a:lnTo>
                    <a:pt x="392" y="81"/>
                  </a:lnTo>
                  <a:lnTo>
                    <a:pt x="405" y="80"/>
                  </a:lnTo>
                  <a:lnTo>
                    <a:pt x="415" y="68"/>
                  </a:lnTo>
                  <a:lnTo>
                    <a:pt x="421" y="59"/>
                  </a:lnTo>
                  <a:lnTo>
                    <a:pt x="408" y="50"/>
                  </a:lnTo>
                  <a:lnTo>
                    <a:pt x="401" y="54"/>
                  </a:lnTo>
                  <a:lnTo>
                    <a:pt x="382" y="50"/>
                  </a:lnTo>
                  <a:lnTo>
                    <a:pt x="371" y="35"/>
                  </a:lnTo>
                  <a:lnTo>
                    <a:pt x="360" y="15"/>
                  </a:lnTo>
                  <a:lnTo>
                    <a:pt x="347" y="15"/>
                  </a:lnTo>
                  <a:lnTo>
                    <a:pt x="327" y="0"/>
                  </a:lnTo>
                  <a:lnTo>
                    <a:pt x="316" y="2"/>
                  </a:lnTo>
                  <a:lnTo>
                    <a:pt x="275" y="7"/>
                  </a:lnTo>
                  <a:lnTo>
                    <a:pt x="267" y="19"/>
                  </a:lnTo>
                  <a:lnTo>
                    <a:pt x="256" y="33"/>
                  </a:lnTo>
                  <a:lnTo>
                    <a:pt x="241" y="41"/>
                  </a:lnTo>
                  <a:lnTo>
                    <a:pt x="227" y="44"/>
                  </a:lnTo>
                  <a:lnTo>
                    <a:pt x="216" y="41"/>
                  </a:lnTo>
                  <a:lnTo>
                    <a:pt x="207" y="35"/>
                  </a:lnTo>
                  <a:lnTo>
                    <a:pt x="200" y="33"/>
                  </a:lnTo>
                  <a:lnTo>
                    <a:pt x="187" y="39"/>
                  </a:lnTo>
                  <a:lnTo>
                    <a:pt x="170" y="48"/>
                  </a:lnTo>
                  <a:lnTo>
                    <a:pt x="135" y="63"/>
                  </a:lnTo>
                  <a:lnTo>
                    <a:pt x="120" y="65"/>
                  </a:lnTo>
                  <a:lnTo>
                    <a:pt x="83" y="63"/>
                  </a:lnTo>
                  <a:lnTo>
                    <a:pt x="78" y="61"/>
                  </a:lnTo>
                  <a:lnTo>
                    <a:pt x="68" y="46"/>
                  </a:lnTo>
                  <a:lnTo>
                    <a:pt x="56" y="39"/>
                  </a:lnTo>
                  <a:lnTo>
                    <a:pt x="52" y="44"/>
                  </a:lnTo>
                  <a:lnTo>
                    <a:pt x="50" y="59"/>
                  </a:lnTo>
                  <a:lnTo>
                    <a:pt x="43" y="74"/>
                  </a:lnTo>
                  <a:lnTo>
                    <a:pt x="30" y="74"/>
                  </a:lnTo>
                  <a:lnTo>
                    <a:pt x="26" y="78"/>
                  </a:lnTo>
                  <a:lnTo>
                    <a:pt x="33" y="93"/>
                  </a:lnTo>
                  <a:lnTo>
                    <a:pt x="31" y="108"/>
                  </a:lnTo>
                  <a:lnTo>
                    <a:pt x="22" y="122"/>
                  </a:lnTo>
                  <a:lnTo>
                    <a:pt x="15" y="128"/>
                  </a:lnTo>
                  <a:lnTo>
                    <a:pt x="4" y="133"/>
                  </a:lnTo>
                  <a:lnTo>
                    <a:pt x="0" y="145"/>
                  </a:lnTo>
                  <a:lnTo>
                    <a:pt x="2" y="161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9" name="Freeform 22"/>
            <p:cNvSpPr>
              <a:spLocks/>
            </p:cNvSpPr>
            <p:nvPr/>
          </p:nvSpPr>
          <p:spPr bwMode="auto">
            <a:xfrm>
              <a:off x="6672263" y="4424363"/>
              <a:ext cx="273050" cy="152400"/>
            </a:xfrm>
            <a:custGeom>
              <a:avLst/>
              <a:gdLst>
                <a:gd name="T0" fmla="*/ 2147483647 w 198"/>
                <a:gd name="T1" fmla="*/ 2147483647 h 115"/>
                <a:gd name="T2" fmla="*/ 2147483647 w 198"/>
                <a:gd name="T3" fmla="*/ 2147483647 h 115"/>
                <a:gd name="T4" fmla="*/ 2147483647 w 198"/>
                <a:gd name="T5" fmla="*/ 2147483647 h 115"/>
                <a:gd name="T6" fmla="*/ 2147483647 w 198"/>
                <a:gd name="T7" fmla="*/ 2147483647 h 115"/>
                <a:gd name="T8" fmla="*/ 2147483647 w 198"/>
                <a:gd name="T9" fmla="*/ 2147483647 h 115"/>
                <a:gd name="T10" fmla="*/ 0 w 198"/>
                <a:gd name="T11" fmla="*/ 2147483647 h 115"/>
                <a:gd name="T12" fmla="*/ 2147483647 w 198"/>
                <a:gd name="T13" fmla="*/ 2147483647 h 115"/>
                <a:gd name="T14" fmla="*/ 2147483647 w 198"/>
                <a:gd name="T15" fmla="*/ 2147483647 h 115"/>
                <a:gd name="T16" fmla="*/ 2147483647 w 198"/>
                <a:gd name="T17" fmla="*/ 2147483647 h 115"/>
                <a:gd name="T18" fmla="*/ 2147483647 w 198"/>
                <a:gd name="T19" fmla="*/ 2147483647 h 115"/>
                <a:gd name="T20" fmla="*/ 2147483647 w 198"/>
                <a:gd name="T21" fmla="*/ 2147483647 h 115"/>
                <a:gd name="T22" fmla="*/ 2147483647 w 198"/>
                <a:gd name="T23" fmla="*/ 2147483647 h 115"/>
                <a:gd name="T24" fmla="*/ 2147483647 w 198"/>
                <a:gd name="T25" fmla="*/ 2147483647 h 115"/>
                <a:gd name="T26" fmla="*/ 2147483647 w 198"/>
                <a:gd name="T27" fmla="*/ 2147483647 h 115"/>
                <a:gd name="T28" fmla="*/ 2147483647 w 198"/>
                <a:gd name="T29" fmla="*/ 2147483647 h 115"/>
                <a:gd name="T30" fmla="*/ 2147483647 w 198"/>
                <a:gd name="T31" fmla="*/ 2147483647 h 115"/>
                <a:gd name="T32" fmla="*/ 2147483647 w 198"/>
                <a:gd name="T33" fmla="*/ 0 h 115"/>
                <a:gd name="T34" fmla="*/ 2147483647 w 198"/>
                <a:gd name="T35" fmla="*/ 2147483647 h 115"/>
                <a:gd name="T36" fmla="*/ 2147483647 w 198"/>
                <a:gd name="T37" fmla="*/ 2147483647 h 115"/>
                <a:gd name="T38" fmla="*/ 2147483647 w 198"/>
                <a:gd name="T39" fmla="*/ 2147483647 h 115"/>
                <a:gd name="T40" fmla="*/ 2147483647 w 198"/>
                <a:gd name="T41" fmla="*/ 2147483647 h 115"/>
                <a:gd name="T42" fmla="*/ 2147483647 w 198"/>
                <a:gd name="T43" fmla="*/ 2147483647 h 115"/>
                <a:gd name="T44" fmla="*/ 2147483647 w 198"/>
                <a:gd name="T45" fmla="*/ 2147483647 h 115"/>
                <a:gd name="T46" fmla="*/ 2147483647 w 198"/>
                <a:gd name="T47" fmla="*/ 2147483647 h 115"/>
                <a:gd name="T48" fmla="*/ 2147483647 w 198"/>
                <a:gd name="T49" fmla="*/ 2147483647 h 115"/>
                <a:gd name="T50" fmla="*/ 2147483647 w 198"/>
                <a:gd name="T51" fmla="*/ 2147483647 h 115"/>
                <a:gd name="T52" fmla="*/ 2147483647 w 198"/>
                <a:gd name="T53" fmla="*/ 2147483647 h 115"/>
                <a:gd name="T54" fmla="*/ 2147483647 w 198"/>
                <a:gd name="T55" fmla="*/ 2147483647 h 11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98"/>
                <a:gd name="T85" fmla="*/ 0 h 115"/>
                <a:gd name="T86" fmla="*/ 198 w 198"/>
                <a:gd name="T87" fmla="*/ 115 h 11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98" h="115">
                  <a:moveTo>
                    <a:pt x="17" y="63"/>
                  </a:moveTo>
                  <a:lnTo>
                    <a:pt x="37" y="83"/>
                  </a:lnTo>
                  <a:lnTo>
                    <a:pt x="31" y="93"/>
                  </a:lnTo>
                  <a:lnTo>
                    <a:pt x="22" y="100"/>
                  </a:lnTo>
                  <a:lnTo>
                    <a:pt x="11" y="102"/>
                  </a:lnTo>
                  <a:lnTo>
                    <a:pt x="0" y="104"/>
                  </a:lnTo>
                  <a:lnTo>
                    <a:pt x="20" y="113"/>
                  </a:lnTo>
                  <a:lnTo>
                    <a:pt x="28" y="115"/>
                  </a:lnTo>
                  <a:lnTo>
                    <a:pt x="53" y="100"/>
                  </a:lnTo>
                  <a:lnTo>
                    <a:pt x="108" y="114"/>
                  </a:lnTo>
                  <a:lnTo>
                    <a:pt x="144" y="74"/>
                  </a:lnTo>
                  <a:lnTo>
                    <a:pt x="151" y="57"/>
                  </a:lnTo>
                  <a:lnTo>
                    <a:pt x="158" y="52"/>
                  </a:lnTo>
                  <a:lnTo>
                    <a:pt x="178" y="54"/>
                  </a:lnTo>
                  <a:lnTo>
                    <a:pt x="198" y="30"/>
                  </a:lnTo>
                  <a:lnTo>
                    <a:pt x="196" y="15"/>
                  </a:lnTo>
                  <a:lnTo>
                    <a:pt x="182" y="0"/>
                  </a:lnTo>
                  <a:lnTo>
                    <a:pt x="173" y="2"/>
                  </a:lnTo>
                  <a:lnTo>
                    <a:pt x="163" y="5"/>
                  </a:lnTo>
                  <a:lnTo>
                    <a:pt x="145" y="1"/>
                  </a:lnTo>
                  <a:lnTo>
                    <a:pt x="127" y="2"/>
                  </a:lnTo>
                  <a:lnTo>
                    <a:pt x="109" y="7"/>
                  </a:lnTo>
                  <a:lnTo>
                    <a:pt x="84" y="5"/>
                  </a:lnTo>
                  <a:lnTo>
                    <a:pt x="73" y="20"/>
                  </a:lnTo>
                  <a:lnTo>
                    <a:pt x="31" y="7"/>
                  </a:lnTo>
                  <a:lnTo>
                    <a:pt x="15" y="7"/>
                  </a:lnTo>
                  <a:lnTo>
                    <a:pt x="15" y="32"/>
                  </a:lnTo>
                  <a:lnTo>
                    <a:pt x="17" y="63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0" name="Freeform 23"/>
            <p:cNvSpPr>
              <a:spLocks/>
            </p:cNvSpPr>
            <p:nvPr/>
          </p:nvSpPr>
          <p:spPr bwMode="auto">
            <a:xfrm>
              <a:off x="7477125" y="4703763"/>
              <a:ext cx="528638" cy="376237"/>
            </a:xfrm>
            <a:custGeom>
              <a:avLst/>
              <a:gdLst>
                <a:gd name="T0" fmla="*/ 2147483647 w 383"/>
                <a:gd name="T1" fmla="*/ 2147483647 h 281"/>
                <a:gd name="T2" fmla="*/ 2147483647 w 383"/>
                <a:gd name="T3" fmla="*/ 2147483647 h 281"/>
                <a:gd name="T4" fmla="*/ 2147483647 w 383"/>
                <a:gd name="T5" fmla="*/ 2147483647 h 281"/>
                <a:gd name="T6" fmla="*/ 2147483647 w 383"/>
                <a:gd name="T7" fmla="*/ 2147483647 h 281"/>
                <a:gd name="T8" fmla="*/ 2147483647 w 383"/>
                <a:gd name="T9" fmla="*/ 2147483647 h 281"/>
                <a:gd name="T10" fmla="*/ 2147483647 w 383"/>
                <a:gd name="T11" fmla="*/ 2147483647 h 281"/>
                <a:gd name="T12" fmla="*/ 2147483647 w 383"/>
                <a:gd name="T13" fmla="*/ 2147483647 h 281"/>
                <a:gd name="T14" fmla="*/ 2147483647 w 383"/>
                <a:gd name="T15" fmla="*/ 2147483647 h 281"/>
                <a:gd name="T16" fmla="*/ 2147483647 w 383"/>
                <a:gd name="T17" fmla="*/ 2147483647 h 281"/>
                <a:gd name="T18" fmla="*/ 2147483647 w 383"/>
                <a:gd name="T19" fmla="*/ 2147483647 h 281"/>
                <a:gd name="T20" fmla="*/ 2147483647 w 383"/>
                <a:gd name="T21" fmla="*/ 2147483647 h 281"/>
                <a:gd name="T22" fmla="*/ 2147483647 w 383"/>
                <a:gd name="T23" fmla="*/ 2147483647 h 281"/>
                <a:gd name="T24" fmla="*/ 2147483647 w 383"/>
                <a:gd name="T25" fmla="*/ 2147483647 h 281"/>
                <a:gd name="T26" fmla="*/ 2147483647 w 383"/>
                <a:gd name="T27" fmla="*/ 2147483647 h 281"/>
                <a:gd name="T28" fmla="*/ 2147483647 w 383"/>
                <a:gd name="T29" fmla="*/ 2147483647 h 281"/>
                <a:gd name="T30" fmla="*/ 2147483647 w 383"/>
                <a:gd name="T31" fmla="*/ 2147483647 h 281"/>
                <a:gd name="T32" fmla="*/ 2147483647 w 383"/>
                <a:gd name="T33" fmla="*/ 2147483647 h 281"/>
                <a:gd name="T34" fmla="*/ 2147483647 w 383"/>
                <a:gd name="T35" fmla="*/ 2147483647 h 281"/>
                <a:gd name="T36" fmla="*/ 2147483647 w 383"/>
                <a:gd name="T37" fmla="*/ 2147483647 h 281"/>
                <a:gd name="T38" fmla="*/ 2147483647 w 383"/>
                <a:gd name="T39" fmla="*/ 2147483647 h 281"/>
                <a:gd name="T40" fmla="*/ 2147483647 w 383"/>
                <a:gd name="T41" fmla="*/ 2147483647 h 281"/>
                <a:gd name="T42" fmla="*/ 2147483647 w 383"/>
                <a:gd name="T43" fmla="*/ 2147483647 h 281"/>
                <a:gd name="T44" fmla="*/ 2147483647 w 383"/>
                <a:gd name="T45" fmla="*/ 2147483647 h 281"/>
                <a:gd name="T46" fmla="*/ 2147483647 w 383"/>
                <a:gd name="T47" fmla="*/ 2147483647 h 281"/>
                <a:gd name="T48" fmla="*/ 2147483647 w 383"/>
                <a:gd name="T49" fmla="*/ 2147483647 h 281"/>
                <a:gd name="T50" fmla="*/ 2147483647 w 383"/>
                <a:gd name="T51" fmla="*/ 2147483647 h 281"/>
                <a:gd name="T52" fmla="*/ 2147483647 w 383"/>
                <a:gd name="T53" fmla="*/ 2147483647 h 281"/>
                <a:gd name="T54" fmla="*/ 2147483647 w 383"/>
                <a:gd name="T55" fmla="*/ 2147483647 h 281"/>
                <a:gd name="T56" fmla="*/ 2147483647 w 383"/>
                <a:gd name="T57" fmla="*/ 2147483647 h 281"/>
                <a:gd name="T58" fmla="*/ 2147483647 w 383"/>
                <a:gd name="T59" fmla="*/ 2147483647 h 281"/>
                <a:gd name="T60" fmla="*/ 2147483647 w 383"/>
                <a:gd name="T61" fmla="*/ 2147483647 h 281"/>
                <a:gd name="T62" fmla="*/ 2147483647 w 383"/>
                <a:gd name="T63" fmla="*/ 2147483647 h 281"/>
                <a:gd name="T64" fmla="*/ 2147483647 w 383"/>
                <a:gd name="T65" fmla="*/ 2147483647 h 281"/>
                <a:gd name="T66" fmla="*/ 2147483647 w 383"/>
                <a:gd name="T67" fmla="*/ 2147483647 h 281"/>
                <a:gd name="T68" fmla="*/ 2147483647 w 383"/>
                <a:gd name="T69" fmla="*/ 2147483647 h 281"/>
                <a:gd name="T70" fmla="*/ 2147483647 w 383"/>
                <a:gd name="T71" fmla="*/ 2147483647 h 28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83"/>
                <a:gd name="T109" fmla="*/ 0 h 281"/>
                <a:gd name="T110" fmla="*/ 383 w 383"/>
                <a:gd name="T111" fmla="*/ 281 h 28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83" h="281">
                  <a:moveTo>
                    <a:pt x="9" y="33"/>
                  </a:moveTo>
                  <a:lnTo>
                    <a:pt x="7" y="39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13" y="80"/>
                  </a:lnTo>
                  <a:lnTo>
                    <a:pt x="28" y="82"/>
                  </a:lnTo>
                  <a:lnTo>
                    <a:pt x="31" y="91"/>
                  </a:lnTo>
                  <a:lnTo>
                    <a:pt x="30" y="115"/>
                  </a:lnTo>
                  <a:lnTo>
                    <a:pt x="24" y="122"/>
                  </a:lnTo>
                  <a:lnTo>
                    <a:pt x="6" y="135"/>
                  </a:lnTo>
                  <a:lnTo>
                    <a:pt x="4" y="141"/>
                  </a:lnTo>
                  <a:lnTo>
                    <a:pt x="9" y="159"/>
                  </a:lnTo>
                  <a:lnTo>
                    <a:pt x="11" y="173"/>
                  </a:lnTo>
                  <a:lnTo>
                    <a:pt x="6" y="186"/>
                  </a:lnTo>
                  <a:lnTo>
                    <a:pt x="0" y="196"/>
                  </a:lnTo>
                  <a:lnTo>
                    <a:pt x="9" y="209"/>
                  </a:lnTo>
                  <a:lnTo>
                    <a:pt x="17" y="207"/>
                  </a:lnTo>
                  <a:lnTo>
                    <a:pt x="30" y="222"/>
                  </a:lnTo>
                  <a:lnTo>
                    <a:pt x="31" y="236"/>
                  </a:lnTo>
                  <a:lnTo>
                    <a:pt x="31" y="255"/>
                  </a:lnTo>
                  <a:lnTo>
                    <a:pt x="30" y="264"/>
                  </a:lnTo>
                  <a:lnTo>
                    <a:pt x="44" y="281"/>
                  </a:lnTo>
                  <a:lnTo>
                    <a:pt x="74" y="275"/>
                  </a:lnTo>
                  <a:lnTo>
                    <a:pt x="109" y="264"/>
                  </a:lnTo>
                  <a:lnTo>
                    <a:pt x="135" y="248"/>
                  </a:lnTo>
                  <a:lnTo>
                    <a:pt x="148" y="236"/>
                  </a:lnTo>
                  <a:lnTo>
                    <a:pt x="165" y="259"/>
                  </a:lnTo>
                  <a:lnTo>
                    <a:pt x="178" y="253"/>
                  </a:lnTo>
                  <a:lnTo>
                    <a:pt x="196" y="259"/>
                  </a:lnTo>
                  <a:lnTo>
                    <a:pt x="207" y="262"/>
                  </a:lnTo>
                  <a:lnTo>
                    <a:pt x="229" y="253"/>
                  </a:lnTo>
                  <a:lnTo>
                    <a:pt x="242" y="249"/>
                  </a:lnTo>
                  <a:lnTo>
                    <a:pt x="242" y="238"/>
                  </a:lnTo>
                  <a:lnTo>
                    <a:pt x="244" y="220"/>
                  </a:lnTo>
                  <a:lnTo>
                    <a:pt x="255" y="214"/>
                  </a:lnTo>
                  <a:lnTo>
                    <a:pt x="270" y="220"/>
                  </a:lnTo>
                  <a:lnTo>
                    <a:pt x="272" y="227"/>
                  </a:lnTo>
                  <a:lnTo>
                    <a:pt x="283" y="212"/>
                  </a:lnTo>
                  <a:lnTo>
                    <a:pt x="311" y="199"/>
                  </a:lnTo>
                  <a:lnTo>
                    <a:pt x="335" y="196"/>
                  </a:lnTo>
                  <a:lnTo>
                    <a:pt x="357" y="196"/>
                  </a:lnTo>
                  <a:lnTo>
                    <a:pt x="353" y="175"/>
                  </a:lnTo>
                  <a:lnTo>
                    <a:pt x="350" y="164"/>
                  </a:lnTo>
                  <a:lnTo>
                    <a:pt x="327" y="147"/>
                  </a:lnTo>
                  <a:lnTo>
                    <a:pt x="326" y="142"/>
                  </a:lnTo>
                  <a:lnTo>
                    <a:pt x="339" y="124"/>
                  </a:lnTo>
                  <a:lnTo>
                    <a:pt x="352" y="121"/>
                  </a:lnTo>
                  <a:lnTo>
                    <a:pt x="348" y="111"/>
                  </a:lnTo>
                  <a:lnTo>
                    <a:pt x="355" y="93"/>
                  </a:lnTo>
                  <a:lnTo>
                    <a:pt x="355" y="82"/>
                  </a:lnTo>
                  <a:lnTo>
                    <a:pt x="359" y="61"/>
                  </a:lnTo>
                  <a:lnTo>
                    <a:pt x="363" y="52"/>
                  </a:lnTo>
                  <a:lnTo>
                    <a:pt x="376" y="54"/>
                  </a:lnTo>
                  <a:lnTo>
                    <a:pt x="383" y="39"/>
                  </a:lnTo>
                  <a:lnTo>
                    <a:pt x="376" y="26"/>
                  </a:lnTo>
                  <a:lnTo>
                    <a:pt x="372" y="9"/>
                  </a:lnTo>
                  <a:lnTo>
                    <a:pt x="363" y="11"/>
                  </a:lnTo>
                  <a:lnTo>
                    <a:pt x="320" y="2"/>
                  </a:lnTo>
                  <a:lnTo>
                    <a:pt x="292" y="0"/>
                  </a:lnTo>
                  <a:lnTo>
                    <a:pt x="265" y="6"/>
                  </a:lnTo>
                  <a:lnTo>
                    <a:pt x="241" y="17"/>
                  </a:lnTo>
                  <a:lnTo>
                    <a:pt x="213" y="32"/>
                  </a:lnTo>
                  <a:lnTo>
                    <a:pt x="192" y="48"/>
                  </a:lnTo>
                  <a:lnTo>
                    <a:pt x="172" y="50"/>
                  </a:lnTo>
                  <a:lnTo>
                    <a:pt x="144" y="45"/>
                  </a:lnTo>
                  <a:lnTo>
                    <a:pt x="118" y="54"/>
                  </a:lnTo>
                  <a:lnTo>
                    <a:pt x="102" y="58"/>
                  </a:lnTo>
                  <a:lnTo>
                    <a:pt x="83" y="52"/>
                  </a:lnTo>
                  <a:lnTo>
                    <a:pt x="56" y="41"/>
                  </a:lnTo>
                  <a:lnTo>
                    <a:pt x="41" y="37"/>
                  </a:lnTo>
                  <a:lnTo>
                    <a:pt x="20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1" name="Freeform 24"/>
            <p:cNvSpPr>
              <a:spLocks/>
            </p:cNvSpPr>
            <p:nvPr/>
          </p:nvSpPr>
          <p:spPr bwMode="auto">
            <a:xfrm>
              <a:off x="7170738" y="4937125"/>
              <a:ext cx="206375" cy="330200"/>
            </a:xfrm>
            <a:custGeom>
              <a:avLst/>
              <a:gdLst>
                <a:gd name="T0" fmla="*/ 2147483647 w 149"/>
                <a:gd name="T1" fmla="*/ 2147483647 h 248"/>
                <a:gd name="T2" fmla="*/ 2147483647 w 149"/>
                <a:gd name="T3" fmla="*/ 2147483647 h 248"/>
                <a:gd name="T4" fmla="*/ 2147483647 w 149"/>
                <a:gd name="T5" fmla="*/ 2147483647 h 248"/>
                <a:gd name="T6" fmla="*/ 2147483647 w 149"/>
                <a:gd name="T7" fmla="*/ 2147483647 h 248"/>
                <a:gd name="T8" fmla="*/ 2147483647 w 149"/>
                <a:gd name="T9" fmla="*/ 2147483647 h 248"/>
                <a:gd name="T10" fmla="*/ 2147483647 w 149"/>
                <a:gd name="T11" fmla="*/ 2147483647 h 248"/>
                <a:gd name="T12" fmla="*/ 2147483647 w 149"/>
                <a:gd name="T13" fmla="*/ 2147483647 h 248"/>
                <a:gd name="T14" fmla="*/ 2147483647 w 149"/>
                <a:gd name="T15" fmla="*/ 2147483647 h 248"/>
                <a:gd name="T16" fmla="*/ 2147483647 w 149"/>
                <a:gd name="T17" fmla="*/ 2147483647 h 248"/>
                <a:gd name="T18" fmla="*/ 0 w 149"/>
                <a:gd name="T19" fmla="*/ 2147483647 h 248"/>
                <a:gd name="T20" fmla="*/ 2147483647 w 149"/>
                <a:gd name="T21" fmla="*/ 2147483647 h 248"/>
                <a:gd name="T22" fmla="*/ 2147483647 w 149"/>
                <a:gd name="T23" fmla="*/ 2147483647 h 248"/>
                <a:gd name="T24" fmla="*/ 2147483647 w 149"/>
                <a:gd name="T25" fmla="*/ 2147483647 h 248"/>
                <a:gd name="T26" fmla="*/ 2147483647 w 149"/>
                <a:gd name="T27" fmla="*/ 2147483647 h 248"/>
                <a:gd name="T28" fmla="*/ 2147483647 w 149"/>
                <a:gd name="T29" fmla="*/ 2147483647 h 248"/>
                <a:gd name="T30" fmla="*/ 2147483647 w 149"/>
                <a:gd name="T31" fmla="*/ 2147483647 h 248"/>
                <a:gd name="T32" fmla="*/ 2147483647 w 149"/>
                <a:gd name="T33" fmla="*/ 2147483647 h 248"/>
                <a:gd name="T34" fmla="*/ 2147483647 w 149"/>
                <a:gd name="T35" fmla="*/ 2147483647 h 248"/>
                <a:gd name="T36" fmla="*/ 2147483647 w 149"/>
                <a:gd name="T37" fmla="*/ 2147483647 h 248"/>
                <a:gd name="T38" fmla="*/ 2147483647 w 149"/>
                <a:gd name="T39" fmla="*/ 2147483647 h 248"/>
                <a:gd name="T40" fmla="*/ 2147483647 w 149"/>
                <a:gd name="T41" fmla="*/ 2147483647 h 248"/>
                <a:gd name="T42" fmla="*/ 2147483647 w 149"/>
                <a:gd name="T43" fmla="*/ 2147483647 h 248"/>
                <a:gd name="T44" fmla="*/ 2147483647 w 149"/>
                <a:gd name="T45" fmla="*/ 2147483647 h 248"/>
                <a:gd name="T46" fmla="*/ 2147483647 w 149"/>
                <a:gd name="T47" fmla="*/ 2147483647 h 248"/>
                <a:gd name="T48" fmla="*/ 2147483647 w 149"/>
                <a:gd name="T49" fmla="*/ 2147483647 h 248"/>
                <a:gd name="T50" fmla="*/ 2147483647 w 149"/>
                <a:gd name="T51" fmla="*/ 2147483647 h 248"/>
                <a:gd name="T52" fmla="*/ 2147483647 w 149"/>
                <a:gd name="T53" fmla="*/ 2147483647 h 248"/>
                <a:gd name="T54" fmla="*/ 2147483647 w 149"/>
                <a:gd name="T55" fmla="*/ 2147483647 h 248"/>
                <a:gd name="T56" fmla="*/ 2147483647 w 149"/>
                <a:gd name="T57" fmla="*/ 2147483647 h 248"/>
                <a:gd name="T58" fmla="*/ 2147483647 w 149"/>
                <a:gd name="T59" fmla="*/ 2147483647 h 248"/>
                <a:gd name="T60" fmla="*/ 2147483647 w 149"/>
                <a:gd name="T61" fmla="*/ 2147483647 h 248"/>
                <a:gd name="T62" fmla="*/ 2147483647 w 149"/>
                <a:gd name="T63" fmla="*/ 2147483647 h 248"/>
                <a:gd name="T64" fmla="*/ 2147483647 w 149"/>
                <a:gd name="T65" fmla="*/ 2147483647 h 248"/>
                <a:gd name="T66" fmla="*/ 2147483647 w 149"/>
                <a:gd name="T67" fmla="*/ 2147483647 h 248"/>
                <a:gd name="T68" fmla="*/ 2147483647 w 149"/>
                <a:gd name="T69" fmla="*/ 2147483647 h 248"/>
                <a:gd name="T70" fmla="*/ 2147483647 w 149"/>
                <a:gd name="T71" fmla="*/ 2147483647 h 248"/>
                <a:gd name="T72" fmla="*/ 2147483647 w 149"/>
                <a:gd name="T73" fmla="*/ 2147483647 h 248"/>
                <a:gd name="T74" fmla="*/ 2147483647 w 149"/>
                <a:gd name="T75" fmla="*/ 2147483647 h 248"/>
                <a:gd name="T76" fmla="*/ 2147483647 w 149"/>
                <a:gd name="T77" fmla="*/ 2147483647 h 248"/>
                <a:gd name="T78" fmla="*/ 2147483647 w 149"/>
                <a:gd name="T79" fmla="*/ 2147483647 h 248"/>
                <a:gd name="T80" fmla="*/ 2147483647 w 149"/>
                <a:gd name="T81" fmla="*/ 2147483647 h 248"/>
                <a:gd name="T82" fmla="*/ 2147483647 w 149"/>
                <a:gd name="T83" fmla="*/ 2147483647 h 248"/>
                <a:gd name="T84" fmla="*/ 2147483647 w 149"/>
                <a:gd name="T85" fmla="*/ 2147483647 h 248"/>
                <a:gd name="T86" fmla="*/ 2147483647 w 149"/>
                <a:gd name="T87" fmla="*/ 0 h 248"/>
                <a:gd name="T88" fmla="*/ 2147483647 w 149"/>
                <a:gd name="T89" fmla="*/ 2147483647 h 248"/>
                <a:gd name="T90" fmla="*/ 2147483647 w 149"/>
                <a:gd name="T91" fmla="*/ 2147483647 h 248"/>
                <a:gd name="T92" fmla="*/ 2147483647 w 149"/>
                <a:gd name="T93" fmla="*/ 2147483647 h 248"/>
                <a:gd name="T94" fmla="*/ 2147483647 w 149"/>
                <a:gd name="T95" fmla="*/ 0 h 248"/>
                <a:gd name="T96" fmla="*/ 2147483647 w 149"/>
                <a:gd name="T97" fmla="*/ 2147483647 h 248"/>
                <a:gd name="T98" fmla="*/ 2147483647 w 149"/>
                <a:gd name="T99" fmla="*/ 2147483647 h 248"/>
                <a:gd name="T100" fmla="*/ 2147483647 w 149"/>
                <a:gd name="T101" fmla="*/ 2147483647 h 248"/>
                <a:gd name="T102" fmla="*/ 2147483647 w 149"/>
                <a:gd name="T103" fmla="*/ 2147483647 h 2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49"/>
                <a:gd name="T157" fmla="*/ 0 h 248"/>
                <a:gd name="T158" fmla="*/ 149 w 149"/>
                <a:gd name="T159" fmla="*/ 248 h 2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49" h="248">
                  <a:moveTo>
                    <a:pt x="11" y="56"/>
                  </a:moveTo>
                  <a:lnTo>
                    <a:pt x="20" y="63"/>
                  </a:lnTo>
                  <a:lnTo>
                    <a:pt x="20" y="74"/>
                  </a:lnTo>
                  <a:lnTo>
                    <a:pt x="19" y="81"/>
                  </a:lnTo>
                  <a:lnTo>
                    <a:pt x="13" y="91"/>
                  </a:lnTo>
                  <a:lnTo>
                    <a:pt x="13" y="115"/>
                  </a:lnTo>
                  <a:lnTo>
                    <a:pt x="17" y="124"/>
                  </a:lnTo>
                  <a:lnTo>
                    <a:pt x="4" y="144"/>
                  </a:lnTo>
                  <a:lnTo>
                    <a:pt x="7" y="148"/>
                  </a:lnTo>
                  <a:lnTo>
                    <a:pt x="0" y="159"/>
                  </a:lnTo>
                  <a:lnTo>
                    <a:pt x="6" y="170"/>
                  </a:lnTo>
                  <a:lnTo>
                    <a:pt x="7" y="178"/>
                  </a:lnTo>
                  <a:lnTo>
                    <a:pt x="11" y="168"/>
                  </a:lnTo>
                  <a:lnTo>
                    <a:pt x="22" y="181"/>
                  </a:lnTo>
                  <a:lnTo>
                    <a:pt x="20" y="194"/>
                  </a:lnTo>
                  <a:lnTo>
                    <a:pt x="15" y="200"/>
                  </a:lnTo>
                  <a:lnTo>
                    <a:pt x="22" y="211"/>
                  </a:lnTo>
                  <a:lnTo>
                    <a:pt x="31" y="215"/>
                  </a:lnTo>
                  <a:lnTo>
                    <a:pt x="47" y="224"/>
                  </a:lnTo>
                  <a:lnTo>
                    <a:pt x="60" y="235"/>
                  </a:lnTo>
                  <a:lnTo>
                    <a:pt x="62" y="242"/>
                  </a:lnTo>
                  <a:lnTo>
                    <a:pt x="77" y="248"/>
                  </a:lnTo>
                  <a:lnTo>
                    <a:pt x="90" y="242"/>
                  </a:lnTo>
                  <a:lnTo>
                    <a:pt x="106" y="233"/>
                  </a:lnTo>
                  <a:lnTo>
                    <a:pt x="114" y="217"/>
                  </a:lnTo>
                  <a:lnTo>
                    <a:pt x="121" y="207"/>
                  </a:lnTo>
                  <a:lnTo>
                    <a:pt x="134" y="183"/>
                  </a:lnTo>
                  <a:lnTo>
                    <a:pt x="138" y="165"/>
                  </a:lnTo>
                  <a:lnTo>
                    <a:pt x="140" y="148"/>
                  </a:lnTo>
                  <a:lnTo>
                    <a:pt x="149" y="137"/>
                  </a:lnTo>
                  <a:lnTo>
                    <a:pt x="134" y="133"/>
                  </a:lnTo>
                  <a:lnTo>
                    <a:pt x="129" y="126"/>
                  </a:lnTo>
                  <a:lnTo>
                    <a:pt x="121" y="128"/>
                  </a:lnTo>
                  <a:lnTo>
                    <a:pt x="108" y="122"/>
                  </a:lnTo>
                  <a:lnTo>
                    <a:pt x="105" y="105"/>
                  </a:lnTo>
                  <a:lnTo>
                    <a:pt x="101" y="93"/>
                  </a:lnTo>
                  <a:lnTo>
                    <a:pt x="108" y="80"/>
                  </a:lnTo>
                  <a:lnTo>
                    <a:pt x="108" y="41"/>
                  </a:lnTo>
                  <a:lnTo>
                    <a:pt x="108" y="28"/>
                  </a:lnTo>
                  <a:lnTo>
                    <a:pt x="101" y="20"/>
                  </a:lnTo>
                  <a:lnTo>
                    <a:pt x="88" y="19"/>
                  </a:lnTo>
                  <a:lnTo>
                    <a:pt x="79" y="15"/>
                  </a:lnTo>
                  <a:lnTo>
                    <a:pt x="71" y="2"/>
                  </a:lnTo>
                  <a:lnTo>
                    <a:pt x="62" y="0"/>
                  </a:lnTo>
                  <a:lnTo>
                    <a:pt x="58" y="6"/>
                  </a:lnTo>
                  <a:lnTo>
                    <a:pt x="57" y="2"/>
                  </a:lnTo>
                  <a:lnTo>
                    <a:pt x="41" y="4"/>
                  </a:lnTo>
                  <a:lnTo>
                    <a:pt x="33" y="0"/>
                  </a:lnTo>
                  <a:lnTo>
                    <a:pt x="22" y="7"/>
                  </a:lnTo>
                  <a:lnTo>
                    <a:pt x="20" y="30"/>
                  </a:lnTo>
                  <a:lnTo>
                    <a:pt x="17" y="44"/>
                  </a:lnTo>
                  <a:lnTo>
                    <a:pt x="11" y="56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2" name="Freeform 25"/>
            <p:cNvSpPr>
              <a:spLocks/>
            </p:cNvSpPr>
            <p:nvPr/>
          </p:nvSpPr>
          <p:spPr bwMode="auto">
            <a:xfrm>
              <a:off x="7323138" y="4241800"/>
              <a:ext cx="758825" cy="538163"/>
            </a:xfrm>
            <a:custGeom>
              <a:avLst/>
              <a:gdLst>
                <a:gd name="T0" fmla="*/ 2147483647 w 550"/>
                <a:gd name="T1" fmla="*/ 2147483647 h 402"/>
                <a:gd name="T2" fmla="*/ 2147483647 w 550"/>
                <a:gd name="T3" fmla="*/ 2147483647 h 402"/>
                <a:gd name="T4" fmla="*/ 2147483647 w 550"/>
                <a:gd name="T5" fmla="*/ 2147483647 h 402"/>
                <a:gd name="T6" fmla="*/ 2147483647 w 550"/>
                <a:gd name="T7" fmla="*/ 2147483647 h 402"/>
                <a:gd name="T8" fmla="*/ 2147483647 w 550"/>
                <a:gd name="T9" fmla="*/ 2147483647 h 402"/>
                <a:gd name="T10" fmla="*/ 0 w 550"/>
                <a:gd name="T11" fmla="*/ 2147483647 h 402"/>
                <a:gd name="T12" fmla="*/ 2147483647 w 550"/>
                <a:gd name="T13" fmla="*/ 2147483647 h 402"/>
                <a:gd name="T14" fmla="*/ 2147483647 w 550"/>
                <a:gd name="T15" fmla="*/ 2147483647 h 402"/>
                <a:gd name="T16" fmla="*/ 2147483647 w 550"/>
                <a:gd name="T17" fmla="*/ 2147483647 h 402"/>
                <a:gd name="T18" fmla="*/ 2147483647 w 550"/>
                <a:gd name="T19" fmla="*/ 2147483647 h 402"/>
                <a:gd name="T20" fmla="*/ 2147483647 w 550"/>
                <a:gd name="T21" fmla="*/ 2147483647 h 402"/>
                <a:gd name="T22" fmla="*/ 2147483647 w 550"/>
                <a:gd name="T23" fmla="*/ 2147483647 h 402"/>
                <a:gd name="T24" fmla="*/ 2147483647 w 550"/>
                <a:gd name="T25" fmla="*/ 2147483647 h 402"/>
                <a:gd name="T26" fmla="*/ 2147483647 w 550"/>
                <a:gd name="T27" fmla="*/ 2147483647 h 402"/>
                <a:gd name="T28" fmla="*/ 2147483647 w 550"/>
                <a:gd name="T29" fmla="*/ 2147483647 h 402"/>
                <a:gd name="T30" fmla="*/ 2147483647 w 550"/>
                <a:gd name="T31" fmla="*/ 2147483647 h 402"/>
                <a:gd name="T32" fmla="*/ 2147483647 w 550"/>
                <a:gd name="T33" fmla="*/ 2147483647 h 402"/>
                <a:gd name="T34" fmla="*/ 2147483647 w 550"/>
                <a:gd name="T35" fmla="*/ 2147483647 h 402"/>
                <a:gd name="T36" fmla="*/ 2147483647 w 550"/>
                <a:gd name="T37" fmla="*/ 2147483647 h 402"/>
                <a:gd name="T38" fmla="*/ 2147483647 w 550"/>
                <a:gd name="T39" fmla="*/ 2147483647 h 402"/>
                <a:gd name="T40" fmla="*/ 2147483647 w 550"/>
                <a:gd name="T41" fmla="*/ 2147483647 h 402"/>
                <a:gd name="T42" fmla="*/ 2147483647 w 550"/>
                <a:gd name="T43" fmla="*/ 2147483647 h 402"/>
                <a:gd name="T44" fmla="*/ 2147483647 w 550"/>
                <a:gd name="T45" fmla="*/ 2147483647 h 402"/>
                <a:gd name="T46" fmla="*/ 2147483647 w 550"/>
                <a:gd name="T47" fmla="*/ 2147483647 h 402"/>
                <a:gd name="T48" fmla="*/ 2147483647 w 550"/>
                <a:gd name="T49" fmla="*/ 2147483647 h 402"/>
                <a:gd name="T50" fmla="*/ 2147483647 w 550"/>
                <a:gd name="T51" fmla="*/ 2147483647 h 402"/>
                <a:gd name="T52" fmla="*/ 2147483647 w 550"/>
                <a:gd name="T53" fmla="*/ 2147483647 h 402"/>
                <a:gd name="T54" fmla="*/ 2147483647 w 550"/>
                <a:gd name="T55" fmla="*/ 2147483647 h 402"/>
                <a:gd name="T56" fmla="*/ 2147483647 w 550"/>
                <a:gd name="T57" fmla="*/ 2147483647 h 402"/>
                <a:gd name="T58" fmla="*/ 2147483647 w 550"/>
                <a:gd name="T59" fmla="*/ 2147483647 h 402"/>
                <a:gd name="T60" fmla="*/ 2147483647 w 550"/>
                <a:gd name="T61" fmla="*/ 2147483647 h 402"/>
                <a:gd name="T62" fmla="*/ 2147483647 w 550"/>
                <a:gd name="T63" fmla="*/ 2147483647 h 402"/>
                <a:gd name="T64" fmla="*/ 2147483647 w 550"/>
                <a:gd name="T65" fmla="*/ 2147483647 h 402"/>
                <a:gd name="T66" fmla="*/ 2147483647 w 550"/>
                <a:gd name="T67" fmla="*/ 2147483647 h 402"/>
                <a:gd name="T68" fmla="*/ 2147483647 w 550"/>
                <a:gd name="T69" fmla="*/ 2147483647 h 402"/>
                <a:gd name="T70" fmla="*/ 2147483647 w 550"/>
                <a:gd name="T71" fmla="*/ 2147483647 h 402"/>
                <a:gd name="T72" fmla="*/ 2147483647 w 550"/>
                <a:gd name="T73" fmla="*/ 2147483647 h 402"/>
                <a:gd name="T74" fmla="*/ 2147483647 w 550"/>
                <a:gd name="T75" fmla="*/ 2147483647 h 402"/>
                <a:gd name="T76" fmla="*/ 2147483647 w 550"/>
                <a:gd name="T77" fmla="*/ 2147483647 h 402"/>
                <a:gd name="T78" fmla="*/ 2147483647 w 550"/>
                <a:gd name="T79" fmla="*/ 2147483647 h 402"/>
                <a:gd name="T80" fmla="*/ 2147483647 w 550"/>
                <a:gd name="T81" fmla="*/ 2147483647 h 402"/>
                <a:gd name="T82" fmla="*/ 2147483647 w 550"/>
                <a:gd name="T83" fmla="*/ 0 h 402"/>
                <a:gd name="T84" fmla="*/ 2147483647 w 550"/>
                <a:gd name="T85" fmla="*/ 2147483647 h 402"/>
                <a:gd name="T86" fmla="*/ 2147483647 w 550"/>
                <a:gd name="T87" fmla="*/ 2147483647 h 402"/>
                <a:gd name="T88" fmla="*/ 2147483647 w 550"/>
                <a:gd name="T89" fmla="*/ 2147483647 h 402"/>
                <a:gd name="T90" fmla="*/ 2147483647 w 550"/>
                <a:gd name="T91" fmla="*/ 2147483647 h 402"/>
                <a:gd name="T92" fmla="*/ 2147483647 w 550"/>
                <a:gd name="T93" fmla="*/ 2147483647 h 402"/>
                <a:gd name="T94" fmla="*/ 2147483647 w 550"/>
                <a:gd name="T95" fmla="*/ 2147483647 h 402"/>
                <a:gd name="T96" fmla="*/ 2147483647 w 550"/>
                <a:gd name="T97" fmla="*/ 2147483647 h 402"/>
                <a:gd name="T98" fmla="*/ 2147483647 w 550"/>
                <a:gd name="T99" fmla="*/ 2147483647 h 402"/>
                <a:gd name="T100" fmla="*/ 2147483647 w 550"/>
                <a:gd name="T101" fmla="*/ 2147483647 h 402"/>
                <a:gd name="T102" fmla="*/ 2147483647 w 550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0"/>
                <a:gd name="T157" fmla="*/ 0 h 402"/>
                <a:gd name="T158" fmla="*/ 550 w 550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0" h="402">
                  <a:moveTo>
                    <a:pt x="132" y="35"/>
                  </a:moveTo>
                  <a:lnTo>
                    <a:pt x="122" y="46"/>
                  </a:lnTo>
                  <a:lnTo>
                    <a:pt x="115" y="54"/>
                  </a:lnTo>
                  <a:lnTo>
                    <a:pt x="102" y="57"/>
                  </a:lnTo>
                  <a:lnTo>
                    <a:pt x="96" y="119"/>
                  </a:lnTo>
                  <a:lnTo>
                    <a:pt x="95" y="130"/>
                  </a:lnTo>
                  <a:lnTo>
                    <a:pt x="80" y="154"/>
                  </a:lnTo>
                  <a:lnTo>
                    <a:pt x="62" y="169"/>
                  </a:lnTo>
                  <a:lnTo>
                    <a:pt x="50" y="182"/>
                  </a:lnTo>
                  <a:lnTo>
                    <a:pt x="19" y="189"/>
                  </a:lnTo>
                  <a:lnTo>
                    <a:pt x="3" y="203"/>
                  </a:lnTo>
                  <a:lnTo>
                    <a:pt x="0" y="215"/>
                  </a:lnTo>
                  <a:lnTo>
                    <a:pt x="11" y="224"/>
                  </a:lnTo>
                  <a:lnTo>
                    <a:pt x="17" y="237"/>
                  </a:lnTo>
                  <a:lnTo>
                    <a:pt x="15" y="246"/>
                  </a:lnTo>
                  <a:lnTo>
                    <a:pt x="17" y="258"/>
                  </a:lnTo>
                  <a:lnTo>
                    <a:pt x="26" y="263"/>
                  </a:lnTo>
                  <a:lnTo>
                    <a:pt x="41" y="263"/>
                  </a:lnTo>
                  <a:lnTo>
                    <a:pt x="46" y="274"/>
                  </a:lnTo>
                  <a:lnTo>
                    <a:pt x="52" y="295"/>
                  </a:lnTo>
                  <a:lnTo>
                    <a:pt x="54" y="311"/>
                  </a:lnTo>
                  <a:lnTo>
                    <a:pt x="59" y="324"/>
                  </a:lnTo>
                  <a:lnTo>
                    <a:pt x="69" y="328"/>
                  </a:lnTo>
                  <a:lnTo>
                    <a:pt x="76" y="324"/>
                  </a:lnTo>
                  <a:lnTo>
                    <a:pt x="89" y="315"/>
                  </a:lnTo>
                  <a:lnTo>
                    <a:pt x="104" y="326"/>
                  </a:lnTo>
                  <a:lnTo>
                    <a:pt x="102" y="337"/>
                  </a:lnTo>
                  <a:lnTo>
                    <a:pt x="104" y="343"/>
                  </a:lnTo>
                  <a:lnTo>
                    <a:pt x="111" y="346"/>
                  </a:lnTo>
                  <a:lnTo>
                    <a:pt x="122" y="358"/>
                  </a:lnTo>
                  <a:lnTo>
                    <a:pt x="119" y="371"/>
                  </a:lnTo>
                  <a:lnTo>
                    <a:pt x="122" y="378"/>
                  </a:lnTo>
                  <a:lnTo>
                    <a:pt x="139" y="378"/>
                  </a:lnTo>
                  <a:lnTo>
                    <a:pt x="160" y="387"/>
                  </a:lnTo>
                  <a:lnTo>
                    <a:pt x="198" y="402"/>
                  </a:lnTo>
                  <a:lnTo>
                    <a:pt x="213" y="402"/>
                  </a:lnTo>
                  <a:lnTo>
                    <a:pt x="234" y="398"/>
                  </a:lnTo>
                  <a:lnTo>
                    <a:pt x="252" y="391"/>
                  </a:lnTo>
                  <a:lnTo>
                    <a:pt x="282" y="396"/>
                  </a:lnTo>
                  <a:lnTo>
                    <a:pt x="297" y="395"/>
                  </a:lnTo>
                  <a:lnTo>
                    <a:pt x="304" y="393"/>
                  </a:lnTo>
                  <a:lnTo>
                    <a:pt x="323" y="380"/>
                  </a:lnTo>
                  <a:lnTo>
                    <a:pt x="365" y="356"/>
                  </a:lnTo>
                  <a:lnTo>
                    <a:pt x="397" y="346"/>
                  </a:lnTo>
                  <a:lnTo>
                    <a:pt x="414" y="345"/>
                  </a:lnTo>
                  <a:lnTo>
                    <a:pt x="440" y="350"/>
                  </a:lnTo>
                  <a:lnTo>
                    <a:pt x="462" y="352"/>
                  </a:lnTo>
                  <a:lnTo>
                    <a:pt x="473" y="356"/>
                  </a:lnTo>
                  <a:lnTo>
                    <a:pt x="490" y="354"/>
                  </a:lnTo>
                  <a:lnTo>
                    <a:pt x="493" y="339"/>
                  </a:lnTo>
                  <a:lnTo>
                    <a:pt x="493" y="311"/>
                  </a:lnTo>
                  <a:lnTo>
                    <a:pt x="495" y="282"/>
                  </a:lnTo>
                  <a:lnTo>
                    <a:pt x="504" y="267"/>
                  </a:lnTo>
                  <a:lnTo>
                    <a:pt x="515" y="263"/>
                  </a:lnTo>
                  <a:lnTo>
                    <a:pt x="524" y="269"/>
                  </a:lnTo>
                  <a:lnTo>
                    <a:pt x="533" y="263"/>
                  </a:lnTo>
                  <a:lnTo>
                    <a:pt x="539" y="256"/>
                  </a:lnTo>
                  <a:lnTo>
                    <a:pt x="537" y="248"/>
                  </a:lnTo>
                  <a:lnTo>
                    <a:pt x="548" y="245"/>
                  </a:lnTo>
                  <a:lnTo>
                    <a:pt x="550" y="235"/>
                  </a:lnTo>
                  <a:lnTo>
                    <a:pt x="539" y="230"/>
                  </a:lnTo>
                  <a:lnTo>
                    <a:pt x="522" y="226"/>
                  </a:lnTo>
                  <a:lnTo>
                    <a:pt x="508" y="230"/>
                  </a:lnTo>
                  <a:lnTo>
                    <a:pt x="488" y="233"/>
                  </a:lnTo>
                  <a:lnTo>
                    <a:pt x="469" y="233"/>
                  </a:lnTo>
                  <a:lnTo>
                    <a:pt x="456" y="226"/>
                  </a:lnTo>
                  <a:lnTo>
                    <a:pt x="451" y="215"/>
                  </a:lnTo>
                  <a:lnTo>
                    <a:pt x="451" y="200"/>
                  </a:lnTo>
                  <a:lnTo>
                    <a:pt x="449" y="185"/>
                  </a:lnTo>
                  <a:lnTo>
                    <a:pt x="440" y="174"/>
                  </a:lnTo>
                  <a:lnTo>
                    <a:pt x="434" y="163"/>
                  </a:lnTo>
                  <a:lnTo>
                    <a:pt x="434" y="148"/>
                  </a:lnTo>
                  <a:lnTo>
                    <a:pt x="436" y="133"/>
                  </a:lnTo>
                  <a:lnTo>
                    <a:pt x="436" y="124"/>
                  </a:lnTo>
                  <a:lnTo>
                    <a:pt x="427" y="102"/>
                  </a:lnTo>
                  <a:lnTo>
                    <a:pt x="412" y="87"/>
                  </a:lnTo>
                  <a:lnTo>
                    <a:pt x="406" y="72"/>
                  </a:lnTo>
                  <a:lnTo>
                    <a:pt x="404" y="61"/>
                  </a:lnTo>
                  <a:lnTo>
                    <a:pt x="401" y="56"/>
                  </a:lnTo>
                  <a:lnTo>
                    <a:pt x="380" y="41"/>
                  </a:lnTo>
                  <a:lnTo>
                    <a:pt x="373" y="28"/>
                  </a:lnTo>
                  <a:lnTo>
                    <a:pt x="364" y="9"/>
                  </a:lnTo>
                  <a:lnTo>
                    <a:pt x="356" y="2"/>
                  </a:lnTo>
                  <a:lnTo>
                    <a:pt x="347" y="0"/>
                  </a:lnTo>
                  <a:lnTo>
                    <a:pt x="338" y="4"/>
                  </a:lnTo>
                  <a:lnTo>
                    <a:pt x="328" y="13"/>
                  </a:lnTo>
                  <a:lnTo>
                    <a:pt x="323" y="15"/>
                  </a:lnTo>
                  <a:lnTo>
                    <a:pt x="306" y="15"/>
                  </a:lnTo>
                  <a:lnTo>
                    <a:pt x="295" y="17"/>
                  </a:lnTo>
                  <a:lnTo>
                    <a:pt x="287" y="26"/>
                  </a:lnTo>
                  <a:lnTo>
                    <a:pt x="273" y="31"/>
                  </a:lnTo>
                  <a:lnTo>
                    <a:pt x="258" y="30"/>
                  </a:lnTo>
                  <a:lnTo>
                    <a:pt x="250" y="22"/>
                  </a:lnTo>
                  <a:lnTo>
                    <a:pt x="234" y="13"/>
                  </a:lnTo>
                  <a:lnTo>
                    <a:pt x="221" y="17"/>
                  </a:lnTo>
                  <a:lnTo>
                    <a:pt x="204" y="24"/>
                  </a:lnTo>
                  <a:lnTo>
                    <a:pt x="191" y="26"/>
                  </a:lnTo>
                  <a:lnTo>
                    <a:pt x="180" y="22"/>
                  </a:lnTo>
                  <a:lnTo>
                    <a:pt x="167" y="15"/>
                  </a:lnTo>
                  <a:lnTo>
                    <a:pt x="150" y="20"/>
                  </a:lnTo>
                  <a:lnTo>
                    <a:pt x="139" y="26"/>
                  </a:lnTo>
                  <a:lnTo>
                    <a:pt x="135" y="28"/>
                  </a:lnTo>
                  <a:lnTo>
                    <a:pt x="132" y="30"/>
                  </a:lnTo>
                  <a:lnTo>
                    <a:pt x="128" y="31"/>
                  </a:lnTo>
                  <a:lnTo>
                    <a:pt x="132" y="35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3" name="Freeform 26"/>
            <p:cNvSpPr>
              <a:spLocks/>
            </p:cNvSpPr>
            <p:nvPr/>
          </p:nvSpPr>
          <p:spPr bwMode="auto">
            <a:xfrm>
              <a:off x="5905500" y="3729038"/>
              <a:ext cx="290513" cy="246062"/>
            </a:xfrm>
            <a:custGeom>
              <a:avLst/>
              <a:gdLst>
                <a:gd name="T0" fmla="*/ 0 w 210"/>
                <a:gd name="T1" fmla="*/ 2147483647 h 185"/>
                <a:gd name="T2" fmla="*/ 2147483647 w 210"/>
                <a:gd name="T3" fmla="*/ 2147483647 h 185"/>
                <a:gd name="T4" fmla="*/ 2147483647 w 210"/>
                <a:gd name="T5" fmla="*/ 2147483647 h 185"/>
                <a:gd name="T6" fmla="*/ 2147483647 w 210"/>
                <a:gd name="T7" fmla="*/ 0 h 185"/>
                <a:gd name="T8" fmla="*/ 2147483647 w 210"/>
                <a:gd name="T9" fmla="*/ 2147483647 h 185"/>
                <a:gd name="T10" fmla="*/ 2147483647 w 210"/>
                <a:gd name="T11" fmla="*/ 2147483647 h 185"/>
                <a:gd name="T12" fmla="*/ 2147483647 w 210"/>
                <a:gd name="T13" fmla="*/ 2147483647 h 185"/>
                <a:gd name="T14" fmla="*/ 2147483647 w 210"/>
                <a:gd name="T15" fmla="*/ 2147483647 h 185"/>
                <a:gd name="T16" fmla="*/ 2147483647 w 210"/>
                <a:gd name="T17" fmla="*/ 2147483647 h 185"/>
                <a:gd name="T18" fmla="*/ 2147483647 w 210"/>
                <a:gd name="T19" fmla="*/ 2147483647 h 185"/>
                <a:gd name="T20" fmla="*/ 2147483647 w 210"/>
                <a:gd name="T21" fmla="*/ 2147483647 h 185"/>
                <a:gd name="T22" fmla="*/ 2147483647 w 210"/>
                <a:gd name="T23" fmla="*/ 2147483647 h 185"/>
                <a:gd name="T24" fmla="*/ 2147483647 w 210"/>
                <a:gd name="T25" fmla="*/ 2147483647 h 185"/>
                <a:gd name="T26" fmla="*/ 2147483647 w 210"/>
                <a:gd name="T27" fmla="*/ 2147483647 h 185"/>
                <a:gd name="T28" fmla="*/ 2147483647 w 210"/>
                <a:gd name="T29" fmla="*/ 2147483647 h 185"/>
                <a:gd name="T30" fmla="*/ 2147483647 w 210"/>
                <a:gd name="T31" fmla="*/ 2147483647 h 185"/>
                <a:gd name="T32" fmla="*/ 2147483647 w 210"/>
                <a:gd name="T33" fmla="*/ 2147483647 h 185"/>
                <a:gd name="T34" fmla="*/ 2147483647 w 210"/>
                <a:gd name="T35" fmla="*/ 2147483647 h 185"/>
                <a:gd name="T36" fmla="*/ 2147483647 w 210"/>
                <a:gd name="T37" fmla="*/ 2147483647 h 185"/>
                <a:gd name="T38" fmla="*/ 2147483647 w 210"/>
                <a:gd name="T39" fmla="*/ 2147483647 h 185"/>
                <a:gd name="T40" fmla="*/ 2147483647 w 210"/>
                <a:gd name="T41" fmla="*/ 2147483647 h 185"/>
                <a:gd name="T42" fmla="*/ 2147483647 w 210"/>
                <a:gd name="T43" fmla="*/ 2147483647 h 185"/>
                <a:gd name="T44" fmla="*/ 2147483647 w 210"/>
                <a:gd name="T45" fmla="*/ 2147483647 h 185"/>
                <a:gd name="T46" fmla="*/ 2147483647 w 210"/>
                <a:gd name="T47" fmla="*/ 2147483647 h 185"/>
                <a:gd name="T48" fmla="*/ 2147483647 w 210"/>
                <a:gd name="T49" fmla="*/ 2147483647 h 185"/>
                <a:gd name="T50" fmla="*/ 2147483647 w 210"/>
                <a:gd name="T51" fmla="*/ 2147483647 h 185"/>
                <a:gd name="T52" fmla="*/ 2147483647 w 210"/>
                <a:gd name="T53" fmla="*/ 2147483647 h 185"/>
                <a:gd name="T54" fmla="*/ 2147483647 w 210"/>
                <a:gd name="T55" fmla="*/ 2147483647 h 185"/>
                <a:gd name="T56" fmla="*/ 2147483647 w 210"/>
                <a:gd name="T57" fmla="*/ 2147483647 h 185"/>
                <a:gd name="T58" fmla="*/ 2147483647 w 210"/>
                <a:gd name="T59" fmla="*/ 2147483647 h 185"/>
                <a:gd name="T60" fmla="*/ 2147483647 w 210"/>
                <a:gd name="T61" fmla="*/ 2147483647 h 185"/>
                <a:gd name="T62" fmla="*/ 2147483647 w 210"/>
                <a:gd name="T63" fmla="*/ 2147483647 h 185"/>
                <a:gd name="T64" fmla="*/ 2147483647 w 210"/>
                <a:gd name="T65" fmla="*/ 2147483647 h 185"/>
                <a:gd name="T66" fmla="*/ 2147483647 w 210"/>
                <a:gd name="T67" fmla="*/ 2147483647 h 185"/>
                <a:gd name="T68" fmla="*/ 2147483647 w 210"/>
                <a:gd name="T69" fmla="*/ 2147483647 h 185"/>
                <a:gd name="T70" fmla="*/ 2147483647 w 210"/>
                <a:gd name="T71" fmla="*/ 2147483647 h 185"/>
                <a:gd name="T72" fmla="*/ 2147483647 w 210"/>
                <a:gd name="T73" fmla="*/ 2147483647 h 185"/>
                <a:gd name="T74" fmla="*/ 2147483647 w 210"/>
                <a:gd name="T75" fmla="*/ 2147483647 h 185"/>
                <a:gd name="T76" fmla="*/ 2147483647 w 210"/>
                <a:gd name="T77" fmla="*/ 2147483647 h 185"/>
                <a:gd name="T78" fmla="*/ 0 w 210"/>
                <a:gd name="T79" fmla="*/ 2147483647 h 18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0"/>
                <a:gd name="T121" fmla="*/ 0 h 185"/>
                <a:gd name="T122" fmla="*/ 210 w 210"/>
                <a:gd name="T123" fmla="*/ 185 h 18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0" h="185">
                  <a:moveTo>
                    <a:pt x="0" y="33"/>
                  </a:moveTo>
                  <a:lnTo>
                    <a:pt x="5" y="26"/>
                  </a:lnTo>
                  <a:lnTo>
                    <a:pt x="3" y="17"/>
                  </a:lnTo>
                  <a:lnTo>
                    <a:pt x="35" y="0"/>
                  </a:lnTo>
                  <a:lnTo>
                    <a:pt x="38" y="6"/>
                  </a:lnTo>
                  <a:lnTo>
                    <a:pt x="61" y="2"/>
                  </a:lnTo>
                  <a:lnTo>
                    <a:pt x="79" y="3"/>
                  </a:lnTo>
                  <a:lnTo>
                    <a:pt x="72" y="12"/>
                  </a:lnTo>
                  <a:lnTo>
                    <a:pt x="76" y="24"/>
                  </a:lnTo>
                  <a:lnTo>
                    <a:pt x="91" y="29"/>
                  </a:lnTo>
                  <a:lnTo>
                    <a:pt x="106" y="28"/>
                  </a:lnTo>
                  <a:lnTo>
                    <a:pt x="118" y="19"/>
                  </a:lnTo>
                  <a:lnTo>
                    <a:pt x="138" y="17"/>
                  </a:lnTo>
                  <a:lnTo>
                    <a:pt x="144" y="25"/>
                  </a:lnTo>
                  <a:lnTo>
                    <a:pt x="156" y="32"/>
                  </a:lnTo>
                  <a:lnTo>
                    <a:pt x="173" y="33"/>
                  </a:lnTo>
                  <a:lnTo>
                    <a:pt x="170" y="47"/>
                  </a:lnTo>
                  <a:lnTo>
                    <a:pt x="171" y="75"/>
                  </a:lnTo>
                  <a:lnTo>
                    <a:pt x="174" y="92"/>
                  </a:lnTo>
                  <a:lnTo>
                    <a:pt x="193" y="90"/>
                  </a:lnTo>
                  <a:lnTo>
                    <a:pt x="199" y="102"/>
                  </a:lnTo>
                  <a:lnTo>
                    <a:pt x="200" y="112"/>
                  </a:lnTo>
                  <a:lnTo>
                    <a:pt x="210" y="126"/>
                  </a:lnTo>
                  <a:lnTo>
                    <a:pt x="198" y="136"/>
                  </a:lnTo>
                  <a:lnTo>
                    <a:pt x="187" y="144"/>
                  </a:lnTo>
                  <a:lnTo>
                    <a:pt x="175" y="144"/>
                  </a:lnTo>
                  <a:lnTo>
                    <a:pt x="161" y="148"/>
                  </a:lnTo>
                  <a:lnTo>
                    <a:pt x="161" y="163"/>
                  </a:lnTo>
                  <a:lnTo>
                    <a:pt x="155" y="173"/>
                  </a:lnTo>
                  <a:lnTo>
                    <a:pt x="140" y="185"/>
                  </a:lnTo>
                  <a:lnTo>
                    <a:pt x="115" y="166"/>
                  </a:lnTo>
                  <a:lnTo>
                    <a:pt x="108" y="149"/>
                  </a:lnTo>
                  <a:lnTo>
                    <a:pt x="85" y="144"/>
                  </a:lnTo>
                  <a:lnTo>
                    <a:pt x="77" y="122"/>
                  </a:lnTo>
                  <a:lnTo>
                    <a:pt x="61" y="109"/>
                  </a:lnTo>
                  <a:lnTo>
                    <a:pt x="55" y="93"/>
                  </a:lnTo>
                  <a:lnTo>
                    <a:pt x="42" y="77"/>
                  </a:lnTo>
                  <a:lnTo>
                    <a:pt x="33" y="61"/>
                  </a:lnTo>
                  <a:lnTo>
                    <a:pt x="16" y="49"/>
                  </a:lnTo>
                  <a:lnTo>
                    <a:pt x="0" y="3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4" name="Freeform 27"/>
            <p:cNvSpPr>
              <a:spLocks/>
            </p:cNvSpPr>
            <p:nvPr/>
          </p:nvSpPr>
          <p:spPr bwMode="auto">
            <a:xfrm>
              <a:off x="6102350" y="3922713"/>
              <a:ext cx="79375" cy="93662"/>
            </a:xfrm>
            <a:custGeom>
              <a:avLst/>
              <a:gdLst>
                <a:gd name="T0" fmla="*/ 2147483647 w 57"/>
                <a:gd name="T1" fmla="*/ 2147483647 h 71"/>
                <a:gd name="T2" fmla="*/ 2147483647 w 57"/>
                <a:gd name="T3" fmla="*/ 2147483647 h 71"/>
                <a:gd name="T4" fmla="*/ 2147483647 w 57"/>
                <a:gd name="T5" fmla="*/ 2147483647 h 71"/>
                <a:gd name="T6" fmla="*/ 2147483647 w 57"/>
                <a:gd name="T7" fmla="*/ 2147483647 h 71"/>
                <a:gd name="T8" fmla="*/ 2147483647 w 57"/>
                <a:gd name="T9" fmla="*/ 2147483647 h 71"/>
                <a:gd name="T10" fmla="*/ 2147483647 w 57"/>
                <a:gd name="T11" fmla="*/ 2147483647 h 71"/>
                <a:gd name="T12" fmla="*/ 2147483647 w 57"/>
                <a:gd name="T13" fmla="*/ 0 h 71"/>
                <a:gd name="T14" fmla="*/ 2147483647 w 57"/>
                <a:gd name="T15" fmla="*/ 0 h 71"/>
                <a:gd name="T16" fmla="*/ 2147483647 w 57"/>
                <a:gd name="T17" fmla="*/ 2147483647 h 71"/>
                <a:gd name="T18" fmla="*/ 2147483647 w 57"/>
                <a:gd name="T19" fmla="*/ 2147483647 h 71"/>
                <a:gd name="T20" fmla="*/ 2147483647 w 57"/>
                <a:gd name="T21" fmla="*/ 2147483647 h 71"/>
                <a:gd name="T22" fmla="*/ 0 w 57"/>
                <a:gd name="T23" fmla="*/ 2147483647 h 71"/>
                <a:gd name="T24" fmla="*/ 2147483647 w 57"/>
                <a:gd name="T25" fmla="*/ 2147483647 h 71"/>
                <a:gd name="T26" fmla="*/ 2147483647 w 57"/>
                <a:gd name="T27" fmla="*/ 2147483647 h 71"/>
                <a:gd name="T28" fmla="*/ 2147483647 w 57"/>
                <a:gd name="T29" fmla="*/ 2147483647 h 71"/>
                <a:gd name="T30" fmla="*/ 2147483647 w 57"/>
                <a:gd name="T31" fmla="*/ 2147483647 h 71"/>
                <a:gd name="T32" fmla="*/ 2147483647 w 57"/>
                <a:gd name="T33" fmla="*/ 2147483647 h 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"/>
                <a:gd name="T52" fmla="*/ 0 h 71"/>
                <a:gd name="T53" fmla="*/ 57 w 57"/>
                <a:gd name="T54" fmla="*/ 71 h 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" h="71">
                  <a:moveTo>
                    <a:pt x="41" y="71"/>
                  </a:moveTo>
                  <a:lnTo>
                    <a:pt x="44" y="48"/>
                  </a:lnTo>
                  <a:lnTo>
                    <a:pt x="57" y="39"/>
                  </a:lnTo>
                  <a:lnTo>
                    <a:pt x="57" y="28"/>
                  </a:lnTo>
                  <a:lnTo>
                    <a:pt x="50" y="20"/>
                  </a:lnTo>
                  <a:lnTo>
                    <a:pt x="43" y="9"/>
                  </a:lnTo>
                  <a:lnTo>
                    <a:pt x="39" y="0"/>
                  </a:lnTo>
                  <a:lnTo>
                    <a:pt x="26" y="0"/>
                  </a:lnTo>
                  <a:lnTo>
                    <a:pt x="17" y="4"/>
                  </a:lnTo>
                  <a:lnTo>
                    <a:pt x="17" y="19"/>
                  </a:lnTo>
                  <a:lnTo>
                    <a:pt x="9" y="32"/>
                  </a:lnTo>
                  <a:lnTo>
                    <a:pt x="0" y="36"/>
                  </a:lnTo>
                  <a:lnTo>
                    <a:pt x="4" y="47"/>
                  </a:lnTo>
                  <a:lnTo>
                    <a:pt x="16" y="50"/>
                  </a:lnTo>
                  <a:lnTo>
                    <a:pt x="28" y="53"/>
                  </a:lnTo>
                  <a:lnTo>
                    <a:pt x="35" y="60"/>
                  </a:lnTo>
                  <a:lnTo>
                    <a:pt x="41" y="71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Freeform 28"/>
            <p:cNvSpPr>
              <a:spLocks/>
            </p:cNvSpPr>
            <p:nvPr/>
          </p:nvSpPr>
          <p:spPr bwMode="auto">
            <a:xfrm>
              <a:off x="6005513" y="3548063"/>
              <a:ext cx="296862" cy="303212"/>
            </a:xfrm>
            <a:custGeom>
              <a:avLst/>
              <a:gdLst>
                <a:gd name="T0" fmla="*/ 2147483647 w 214"/>
                <a:gd name="T1" fmla="*/ 2147483647 h 227"/>
                <a:gd name="T2" fmla="*/ 2147483647 w 214"/>
                <a:gd name="T3" fmla="*/ 2147483647 h 227"/>
                <a:gd name="T4" fmla="*/ 2147483647 w 214"/>
                <a:gd name="T5" fmla="*/ 2147483647 h 227"/>
                <a:gd name="T6" fmla="*/ 2147483647 w 214"/>
                <a:gd name="T7" fmla="*/ 2147483647 h 227"/>
                <a:gd name="T8" fmla="*/ 2147483647 w 214"/>
                <a:gd name="T9" fmla="*/ 2147483647 h 227"/>
                <a:gd name="T10" fmla="*/ 2147483647 w 214"/>
                <a:gd name="T11" fmla="*/ 2147483647 h 227"/>
                <a:gd name="T12" fmla="*/ 2147483647 w 214"/>
                <a:gd name="T13" fmla="*/ 2147483647 h 227"/>
                <a:gd name="T14" fmla="*/ 2147483647 w 214"/>
                <a:gd name="T15" fmla="*/ 2147483647 h 227"/>
                <a:gd name="T16" fmla="*/ 2147483647 w 214"/>
                <a:gd name="T17" fmla="*/ 2147483647 h 227"/>
                <a:gd name="T18" fmla="*/ 2147483647 w 214"/>
                <a:gd name="T19" fmla="*/ 2147483647 h 227"/>
                <a:gd name="T20" fmla="*/ 2147483647 w 214"/>
                <a:gd name="T21" fmla="*/ 2147483647 h 227"/>
                <a:gd name="T22" fmla="*/ 2147483647 w 214"/>
                <a:gd name="T23" fmla="*/ 2147483647 h 227"/>
                <a:gd name="T24" fmla="*/ 2147483647 w 214"/>
                <a:gd name="T25" fmla="*/ 2147483647 h 227"/>
                <a:gd name="T26" fmla="*/ 0 w 214"/>
                <a:gd name="T27" fmla="*/ 2147483647 h 227"/>
                <a:gd name="T28" fmla="*/ 2147483647 w 214"/>
                <a:gd name="T29" fmla="*/ 2147483647 h 227"/>
                <a:gd name="T30" fmla="*/ 2147483647 w 214"/>
                <a:gd name="T31" fmla="*/ 2147483647 h 227"/>
                <a:gd name="T32" fmla="*/ 2147483647 w 214"/>
                <a:gd name="T33" fmla="*/ 2147483647 h 227"/>
                <a:gd name="T34" fmla="*/ 2147483647 w 214"/>
                <a:gd name="T35" fmla="*/ 2147483647 h 227"/>
                <a:gd name="T36" fmla="*/ 2147483647 w 214"/>
                <a:gd name="T37" fmla="*/ 2147483647 h 227"/>
                <a:gd name="T38" fmla="*/ 2147483647 w 214"/>
                <a:gd name="T39" fmla="*/ 2147483647 h 227"/>
                <a:gd name="T40" fmla="*/ 2147483647 w 214"/>
                <a:gd name="T41" fmla="*/ 2147483647 h 227"/>
                <a:gd name="T42" fmla="*/ 2147483647 w 214"/>
                <a:gd name="T43" fmla="*/ 2147483647 h 227"/>
                <a:gd name="T44" fmla="*/ 2147483647 w 214"/>
                <a:gd name="T45" fmla="*/ 2147483647 h 227"/>
                <a:gd name="T46" fmla="*/ 2147483647 w 214"/>
                <a:gd name="T47" fmla="*/ 2147483647 h 227"/>
                <a:gd name="T48" fmla="*/ 2147483647 w 214"/>
                <a:gd name="T49" fmla="*/ 2147483647 h 227"/>
                <a:gd name="T50" fmla="*/ 2147483647 w 214"/>
                <a:gd name="T51" fmla="*/ 2147483647 h 227"/>
                <a:gd name="T52" fmla="*/ 2147483647 w 214"/>
                <a:gd name="T53" fmla="*/ 2147483647 h 227"/>
                <a:gd name="T54" fmla="*/ 2147483647 w 214"/>
                <a:gd name="T55" fmla="*/ 2147483647 h 227"/>
                <a:gd name="T56" fmla="*/ 2147483647 w 214"/>
                <a:gd name="T57" fmla="*/ 2147483647 h 227"/>
                <a:gd name="T58" fmla="*/ 2147483647 w 214"/>
                <a:gd name="T59" fmla="*/ 2147483647 h 227"/>
                <a:gd name="T60" fmla="*/ 2147483647 w 214"/>
                <a:gd name="T61" fmla="*/ 2147483647 h 227"/>
                <a:gd name="T62" fmla="*/ 2147483647 w 214"/>
                <a:gd name="T63" fmla="*/ 2147483647 h 227"/>
                <a:gd name="T64" fmla="*/ 2147483647 w 214"/>
                <a:gd name="T65" fmla="*/ 2147483647 h 227"/>
                <a:gd name="T66" fmla="*/ 2147483647 w 214"/>
                <a:gd name="T67" fmla="*/ 2147483647 h 227"/>
                <a:gd name="T68" fmla="*/ 2147483647 w 214"/>
                <a:gd name="T69" fmla="*/ 2147483647 h 227"/>
                <a:gd name="T70" fmla="*/ 2147483647 w 214"/>
                <a:gd name="T71" fmla="*/ 2147483647 h 227"/>
                <a:gd name="T72" fmla="*/ 2147483647 w 214"/>
                <a:gd name="T73" fmla="*/ 2147483647 h 227"/>
                <a:gd name="T74" fmla="*/ 2147483647 w 214"/>
                <a:gd name="T75" fmla="*/ 2147483647 h 227"/>
                <a:gd name="T76" fmla="*/ 2147483647 w 214"/>
                <a:gd name="T77" fmla="*/ 2147483647 h 227"/>
                <a:gd name="T78" fmla="*/ 2147483647 w 214"/>
                <a:gd name="T79" fmla="*/ 0 h 227"/>
                <a:gd name="T80" fmla="*/ 2147483647 w 214"/>
                <a:gd name="T81" fmla="*/ 0 h 227"/>
                <a:gd name="T82" fmla="*/ 2147483647 w 214"/>
                <a:gd name="T83" fmla="*/ 2147483647 h 227"/>
                <a:gd name="T84" fmla="*/ 2147483647 w 214"/>
                <a:gd name="T85" fmla="*/ 2147483647 h 227"/>
                <a:gd name="T86" fmla="*/ 2147483647 w 214"/>
                <a:gd name="T87" fmla="*/ 2147483647 h 227"/>
                <a:gd name="T88" fmla="*/ 2147483647 w 214"/>
                <a:gd name="T89" fmla="*/ 2147483647 h 227"/>
                <a:gd name="T90" fmla="*/ 2147483647 w 214"/>
                <a:gd name="T91" fmla="*/ 2147483647 h 227"/>
                <a:gd name="T92" fmla="*/ 2147483647 w 214"/>
                <a:gd name="T93" fmla="*/ 2147483647 h 227"/>
                <a:gd name="T94" fmla="*/ 2147483647 w 214"/>
                <a:gd name="T95" fmla="*/ 2147483647 h 227"/>
                <a:gd name="T96" fmla="*/ 2147483647 w 214"/>
                <a:gd name="T97" fmla="*/ 2147483647 h 227"/>
                <a:gd name="T98" fmla="*/ 2147483647 w 214"/>
                <a:gd name="T99" fmla="*/ 2147483647 h 227"/>
                <a:gd name="T100" fmla="*/ 2147483647 w 214"/>
                <a:gd name="T101" fmla="*/ 2147483647 h 227"/>
                <a:gd name="T102" fmla="*/ 2147483647 w 214"/>
                <a:gd name="T103" fmla="*/ 2147483647 h 227"/>
                <a:gd name="T104" fmla="*/ 2147483647 w 214"/>
                <a:gd name="T105" fmla="*/ 2147483647 h 227"/>
                <a:gd name="T106" fmla="*/ 2147483647 w 214"/>
                <a:gd name="T107" fmla="*/ 2147483647 h 227"/>
                <a:gd name="T108" fmla="*/ 2147483647 w 214"/>
                <a:gd name="T109" fmla="*/ 2147483647 h 227"/>
                <a:gd name="T110" fmla="*/ 2147483647 w 214"/>
                <a:gd name="T111" fmla="*/ 2147483647 h 22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14"/>
                <a:gd name="T169" fmla="*/ 0 h 227"/>
                <a:gd name="T170" fmla="*/ 214 w 214"/>
                <a:gd name="T171" fmla="*/ 227 h 22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14" h="227">
                  <a:moveTo>
                    <a:pt x="89" y="6"/>
                  </a:moveTo>
                  <a:lnTo>
                    <a:pt x="67" y="33"/>
                  </a:lnTo>
                  <a:lnTo>
                    <a:pt x="67" y="41"/>
                  </a:lnTo>
                  <a:lnTo>
                    <a:pt x="54" y="54"/>
                  </a:lnTo>
                  <a:lnTo>
                    <a:pt x="56" y="57"/>
                  </a:lnTo>
                  <a:lnTo>
                    <a:pt x="52" y="66"/>
                  </a:lnTo>
                  <a:lnTo>
                    <a:pt x="39" y="79"/>
                  </a:lnTo>
                  <a:lnTo>
                    <a:pt x="26" y="94"/>
                  </a:lnTo>
                  <a:lnTo>
                    <a:pt x="21" y="102"/>
                  </a:lnTo>
                  <a:lnTo>
                    <a:pt x="26" y="109"/>
                  </a:lnTo>
                  <a:lnTo>
                    <a:pt x="22" y="120"/>
                  </a:lnTo>
                  <a:lnTo>
                    <a:pt x="15" y="129"/>
                  </a:lnTo>
                  <a:lnTo>
                    <a:pt x="9" y="133"/>
                  </a:lnTo>
                  <a:lnTo>
                    <a:pt x="0" y="144"/>
                  </a:lnTo>
                  <a:lnTo>
                    <a:pt x="1" y="155"/>
                  </a:lnTo>
                  <a:lnTo>
                    <a:pt x="11" y="161"/>
                  </a:lnTo>
                  <a:lnTo>
                    <a:pt x="35" y="161"/>
                  </a:lnTo>
                  <a:lnTo>
                    <a:pt x="49" y="153"/>
                  </a:lnTo>
                  <a:lnTo>
                    <a:pt x="63" y="151"/>
                  </a:lnTo>
                  <a:lnTo>
                    <a:pt x="74" y="161"/>
                  </a:lnTo>
                  <a:lnTo>
                    <a:pt x="85" y="166"/>
                  </a:lnTo>
                  <a:lnTo>
                    <a:pt x="100" y="168"/>
                  </a:lnTo>
                  <a:lnTo>
                    <a:pt x="96" y="185"/>
                  </a:lnTo>
                  <a:lnTo>
                    <a:pt x="101" y="227"/>
                  </a:lnTo>
                  <a:lnTo>
                    <a:pt x="114" y="226"/>
                  </a:lnTo>
                  <a:lnTo>
                    <a:pt x="122" y="225"/>
                  </a:lnTo>
                  <a:lnTo>
                    <a:pt x="125" y="213"/>
                  </a:lnTo>
                  <a:lnTo>
                    <a:pt x="127" y="188"/>
                  </a:lnTo>
                  <a:lnTo>
                    <a:pt x="137" y="175"/>
                  </a:lnTo>
                  <a:lnTo>
                    <a:pt x="137" y="153"/>
                  </a:lnTo>
                  <a:lnTo>
                    <a:pt x="145" y="140"/>
                  </a:lnTo>
                  <a:lnTo>
                    <a:pt x="161" y="133"/>
                  </a:lnTo>
                  <a:lnTo>
                    <a:pt x="192" y="98"/>
                  </a:lnTo>
                  <a:lnTo>
                    <a:pt x="196" y="83"/>
                  </a:lnTo>
                  <a:lnTo>
                    <a:pt x="191" y="59"/>
                  </a:lnTo>
                  <a:lnTo>
                    <a:pt x="211" y="43"/>
                  </a:lnTo>
                  <a:lnTo>
                    <a:pt x="214" y="16"/>
                  </a:lnTo>
                  <a:lnTo>
                    <a:pt x="200" y="4"/>
                  </a:lnTo>
                  <a:lnTo>
                    <a:pt x="191" y="2"/>
                  </a:lnTo>
                  <a:lnTo>
                    <a:pt x="174" y="0"/>
                  </a:lnTo>
                  <a:lnTo>
                    <a:pt x="137" y="0"/>
                  </a:lnTo>
                  <a:lnTo>
                    <a:pt x="126" y="9"/>
                  </a:lnTo>
                  <a:lnTo>
                    <a:pt x="117" y="20"/>
                  </a:lnTo>
                  <a:lnTo>
                    <a:pt x="119" y="30"/>
                  </a:lnTo>
                  <a:lnTo>
                    <a:pt x="132" y="39"/>
                  </a:lnTo>
                  <a:lnTo>
                    <a:pt x="141" y="50"/>
                  </a:lnTo>
                  <a:lnTo>
                    <a:pt x="141" y="65"/>
                  </a:lnTo>
                  <a:lnTo>
                    <a:pt x="126" y="76"/>
                  </a:lnTo>
                  <a:lnTo>
                    <a:pt x="111" y="79"/>
                  </a:lnTo>
                  <a:lnTo>
                    <a:pt x="100" y="81"/>
                  </a:lnTo>
                  <a:lnTo>
                    <a:pt x="95" y="72"/>
                  </a:lnTo>
                  <a:lnTo>
                    <a:pt x="91" y="59"/>
                  </a:lnTo>
                  <a:lnTo>
                    <a:pt x="98" y="48"/>
                  </a:lnTo>
                  <a:lnTo>
                    <a:pt x="96" y="35"/>
                  </a:lnTo>
                  <a:lnTo>
                    <a:pt x="95" y="22"/>
                  </a:lnTo>
                  <a:lnTo>
                    <a:pt x="89" y="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6" name="Freeform 29"/>
            <p:cNvSpPr>
              <a:spLocks/>
            </p:cNvSpPr>
            <p:nvPr/>
          </p:nvSpPr>
          <p:spPr bwMode="auto">
            <a:xfrm>
              <a:off x="4999038" y="3073400"/>
              <a:ext cx="419100" cy="369888"/>
            </a:xfrm>
            <a:custGeom>
              <a:avLst/>
              <a:gdLst>
                <a:gd name="T0" fmla="*/ 2147483647 w 303"/>
                <a:gd name="T1" fmla="*/ 2147483647 h 277"/>
                <a:gd name="T2" fmla="*/ 2147483647 w 303"/>
                <a:gd name="T3" fmla="*/ 2147483647 h 277"/>
                <a:gd name="T4" fmla="*/ 2147483647 w 303"/>
                <a:gd name="T5" fmla="*/ 2147483647 h 277"/>
                <a:gd name="T6" fmla="*/ 2147483647 w 303"/>
                <a:gd name="T7" fmla="*/ 2147483647 h 277"/>
                <a:gd name="T8" fmla="*/ 2147483647 w 303"/>
                <a:gd name="T9" fmla="*/ 2147483647 h 277"/>
                <a:gd name="T10" fmla="*/ 2147483647 w 303"/>
                <a:gd name="T11" fmla="*/ 2147483647 h 277"/>
                <a:gd name="T12" fmla="*/ 2147483647 w 303"/>
                <a:gd name="T13" fmla="*/ 2147483647 h 277"/>
                <a:gd name="T14" fmla="*/ 2147483647 w 303"/>
                <a:gd name="T15" fmla="*/ 2147483647 h 277"/>
                <a:gd name="T16" fmla="*/ 2147483647 w 303"/>
                <a:gd name="T17" fmla="*/ 2147483647 h 277"/>
                <a:gd name="T18" fmla="*/ 2147483647 w 303"/>
                <a:gd name="T19" fmla="*/ 2147483647 h 277"/>
                <a:gd name="T20" fmla="*/ 2147483647 w 303"/>
                <a:gd name="T21" fmla="*/ 2147483647 h 277"/>
                <a:gd name="T22" fmla="*/ 2147483647 w 303"/>
                <a:gd name="T23" fmla="*/ 2147483647 h 277"/>
                <a:gd name="T24" fmla="*/ 2147483647 w 303"/>
                <a:gd name="T25" fmla="*/ 2147483647 h 277"/>
                <a:gd name="T26" fmla="*/ 2147483647 w 303"/>
                <a:gd name="T27" fmla="*/ 2147483647 h 277"/>
                <a:gd name="T28" fmla="*/ 2147483647 w 303"/>
                <a:gd name="T29" fmla="*/ 2147483647 h 277"/>
                <a:gd name="T30" fmla="*/ 2147483647 w 303"/>
                <a:gd name="T31" fmla="*/ 2147483647 h 277"/>
                <a:gd name="T32" fmla="*/ 2147483647 w 303"/>
                <a:gd name="T33" fmla="*/ 2147483647 h 277"/>
                <a:gd name="T34" fmla="*/ 2147483647 w 303"/>
                <a:gd name="T35" fmla="*/ 2147483647 h 277"/>
                <a:gd name="T36" fmla="*/ 2147483647 w 303"/>
                <a:gd name="T37" fmla="*/ 2147483647 h 277"/>
                <a:gd name="T38" fmla="*/ 2147483647 w 303"/>
                <a:gd name="T39" fmla="*/ 2147483647 h 277"/>
                <a:gd name="T40" fmla="*/ 2147483647 w 303"/>
                <a:gd name="T41" fmla="*/ 2147483647 h 277"/>
                <a:gd name="T42" fmla="*/ 2147483647 w 303"/>
                <a:gd name="T43" fmla="*/ 2147483647 h 277"/>
                <a:gd name="T44" fmla="*/ 2147483647 w 303"/>
                <a:gd name="T45" fmla="*/ 2147483647 h 277"/>
                <a:gd name="T46" fmla="*/ 2147483647 w 303"/>
                <a:gd name="T47" fmla="*/ 2147483647 h 277"/>
                <a:gd name="T48" fmla="*/ 2147483647 w 303"/>
                <a:gd name="T49" fmla="*/ 0 h 277"/>
                <a:gd name="T50" fmla="*/ 2147483647 w 303"/>
                <a:gd name="T51" fmla="*/ 2147483647 h 277"/>
                <a:gd name="T52" fmla="*/ 2147483647 w 303"/>
                <a:gd name="T53" fmla="*/ 2147483647 h 277"/>
                <a:gd name="T54" fmla="*/ 2147483647 w 303"/>
                <a:gd name="T55" fmla="*/ 2147483647 h 277"/>
                <a:gd name="T56" fmla="*/ 2147483647 w 303"/>
                <a:gd name="T57" fmla="*/ 2147483647 h 277"/>
                <a:gd name="T58" fmla="*/ 2147483647 w 303"/>
                <a:gd name="T59" fmla="*/ 2147483647 h 277"/>
                <a:gd name="T60" fmla="*/ 2147483647 w 303"/>
                <a:gd name="T61" fmla="*/ 2147483647 h 277"/>
                <a:gd name="T62" fmla="*/ 2147483647 w 303"/>
                <a:gd name="T63" fmla="*/ 2147483647 h 277"/>
                <a:gd name="T64" fmla="*/ 2147483647 w 303"/>
                <a:gd name="T65" fmla="*/ 2147483647 h 277"/>
                <a:gd name="T66" fmla="*/ 2147483647 w 303"/>
                <a:gd name="T67" fmla="*/ 2147483647 h 277"/>
                <a:gd name="T68" fmla="*/ 2147483647 w 303"/>
                <a:gd name="T69" fmla="*/ 2147483647 h 277"/>
                <a:gd name="T70" fmla="*/ 2147483647 w 303"/>
                <a:gd name="T71" fmla="*/ 2147483647 h 2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03"/>
                <a:gd name="T109" fmla="*/ 0 h 277"/>
                <a:gd name="T110" fmla="*/ 303 w 303"/>
                <a:gd name="T111" fmla="*/ 277 h 2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03" h="277">
                  <a:moveTo>
                    <a:pt x="112" y="104"/>
                  </a:moveTo>
                  <a:lnTo>
                    <a:pt x="108" y="115"/>
                  </a:lnTo>
                  <a:lnTo>
                    <a:pt x="112" y="130"/>
                  </a:lnTo>
                  <a:lnTo>
                    <a:pt x="106" y="139"/>
                  </a:lnTo>
                  <a:lnTo>
                    <a:pt x="97" y="133"/>
                  </a:lnTo>
                  <a:lnTo>
                    <a:pt x="86" y="135"/>
                  </a:lnTo>
                  <a:lnTo>
                    <a:pt x="86" y="146"/>
                  </a:lnTo>
                  <a:lnTo>
                    <a:pt x="63" y="167"/>
                  </a:lnTo>
                  <a:lnTo>
                    <a:pt x="50" y="172"/>
                  </a:lnTo>
                  <a:lnTo>
                    <a:pt x="33" y="191"/>
                  </a:lnTo>
                  <a:lnTo>
                    <a:pt x="22" y="196"/>
                  </a:lnTo>
                  <a:lnTo>
                    <a:pt x="13" y="195"/>
                  </a:lnTo>
                  <a:lnTo>
                    <a:pt x="9" y="198"/>
                  </a:lnTo>
                  <a:lnTo>
                    <a:pt x="6" y="201"/>
                  </a:lnTo>
                  <a:lnTo>
                    <a:pt x="11" y="208"/>
                  </a:lnTo>
                  <a:lnTo>
                    <a:pt x="11" y="221"/>
                  </a:lnTo>
                  <a:lnTo>
                    <a:pt x="0" y="233"/>
                  </a:lnTo>
                  <a:lnTo>
                    <a:pt x="4" y="245"/>
                  </a:lnTo>
                  <a:lnTo>
                    <a:pt x="17" y="245"/>
                  </a:lnTo>
                  <a:lnTo>
                    <a:pt x="22" y="236"/>
                  </a:lnTo>
                  <a:lnTo>
                    <a:pt x="30" y="244"/>
                  </a:lnTo>
                  <a:lnTo>
                    <a:pt x="20" y="251"/>
                  </a:lnTo>
                  <a:lnTo>
                    <a:pt x="24" y="262"/>
                  </a:lnTo>
                  <a:lnTo>
                    <a:pt x="30" y="264"/>
                  </a:lnTo>
                  <a:lnTo>
                    <a:pt x="54" y="268"/>
                  </a:lnTo>
                  <a:lnTo>
                    <a:pt x="58" y="270"/>
                  </a:lnTo>
                  <a:lnTo>
                    <a:pt x="80" y="277"/>
                  </a:lnTo>
                  <a:lnTo>
                    <a:pt x="89" y="273"/>
                  </a:lnTo>
                  <a:lnTo>
                    <a:pt x="108" y="262"/>
                  </a:lnTo>
                  <a:lnTo>
                    <a:pt x="136" y="268"/>
                  </a:lnTo>
                  <a:lnTo>
                    <a:pt x="186" y="268"/>
                  </a:lnTo>
                  <a:lnTo>
                    <a:pt x="214" y="262"/>
                  </a:lnTo>
                  <a:lnTo>
                    <a:pt x="227" y="242"/>
                  </a:lnTo>
                  <a:lnTo>
                    <a:pt x="244" y="233"/>
                  </a:lnTo>
                  <a:lnTo>
                    <a:pt x="249" y="221"/>
                  </a:lnTo>
                  <a:lnTo>
                    <a:pt x="255" y="205"/>
                  </a:lnTo>
                  <a:lnTo>
                    <a:pt x="268" y="195"/>
                  </a:lnTo>
                  <a:lnTo>
                    <a:pt x="279" y="167"/>
                  </a:lnTo>
                  <a:lnTo>
                    <a:pt x="277" y="135"/>
                  </a:lnTo>
                  <a:lnTo>
                    <a:pt x="303" y="120"/>
                  </a:lnTo>
                  <a:lnTo>
                    <a:pt x="288" y="107"/>
                  </a:lnTo>
                  <a:lnTo>
                    <a:pt x="283" y="85"/>
                  </a:lnTo>
                  <a:lnTo>
                    <a:pt x="273" y="76"/>
                  </a:lnTo>
                  <a:lnTo>
                    <a:pt x="262" y="76"/>
                  </a:lnTo>
                  <a:lnTo>
                    <a:pt x="251" y="70"/>
                  </a:lnTo>
                  <a:lnTo>
                    <a:pt x="231" y="46"/>
                  </a:lnTo>
                  <a:lnTo>
                    <a:pt x="240" y="41"/>
                  </a:lnTo>
                  <a:lnTo>
                    <a:pt x="275" y="9"/>
                  </a:lnTo>
                  <a:lnTo>
                    <a:pt x="271" y="0"/>
                  </a:lnTo>
                  <a:lnTo>
                    <a:pt x="260" y="2"/>
                  </a:lnTo>
                  <a:lnTo>
                    <a:pt x="223" y="4"/>
                  </a:lnTo>
                  <a:lnTo>
                    <a:pt x="210" y="13"/>
                  </a:lnTo>
                  <a:lnTo>
                    <a:pt x="201" y="19"/>
                  </a:lnTo>
                  <a:lnTo>
                    <a:pt x="188" y="17"/>
                  </a:lnTo>
                  <a:lnTo>
                    <a:pt x="180" y="22"/>
                  </a:lnTo>
                  <a:lnTo>
                    <a:pt x="186" y="32"/>
                  </a:lnTo>
                  <a:lnTo>
                    <a:pt x="204" y="44"/>
                  </a:lnTo>
                  <a:lnTo>
                    <a:pt x="191" y="46"/>
                  </a:lnTo>
                  <a:lnTo>
                    <a:pt x="158" y="50"/>
                  </a:lnTo>
                  <a:lnTo>
                    <a:pt x="136" y="41"/>
                  </a:lnTo>
                  <a:lnTo>
                    <a:pt x="113" y="32"/>
                  </a:lnTo>
                  <a:lnTo>
                    <a:pt x="106" y="37"/>
                  </a:lnTo>
                  <a:lnTo>
                    <a:pt x="100" y="54"/>
                  </a:lnTo>
                  <a:lnTo>
                    <a:pt x="102" y="63"/>
                  </a:lnTo>
                  <a:lnTo>
                    <a:pt x="99" y="67"/>
                  </a:lnTo>
                  <a:lnTo>
                    <a:pt x="86" y="72"/>
                  </a:lnTo>
                  <a:lnTo>
                    <a:pt x="87" y="89"/>
                  </a:lnTo>
                  <a:lnTo>
                    <a:pt x="86" y="93"/>
                  </a:lnTo>
                  <a:lnTo>
                    <a:pt x="72" y="111"/>
                  </a:lnTo>
                  <a:lnTo>
                    <a:pt x="84" y="128"/>
                  </a:lnTo>
                  <a:lnTo>
                    <a:pt x="89" y="126"/>
                  </a:lnTo>
                  <a:lnTo>
                    <a:pt x="112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17" name="Group 30"/>
            <p:cNvGrpSpPr>
              <a:grpSpLocks/>
            </p:cNvGrpSpPr>
            <p:nvPr/>
          </p:nvGrpSpPr>
          <p:grpSpPr bwMode="auto">
            <a:xfrm>
              <a:off x="6419850" y="3098800"/>
              <a:ext cx="476250" cy="363538"/>
              <a:chOff x="2446" y="1975"/>
              <a:chExt cx="345" cy="272"/>
            </a:xfrm>
          </p:grpSpPr>
          <p:sp>
            <p:nvSpPr>
              <p:cNvPr id="55401" name="Freeform 31"/>
              <p:cNvSpPr>
                <a:spLocks/>
              </p:cNvSpPr>
              <p:nvPr/>
            </p:nvSpPr>
            <p:spPr bwMode="auto">
              <a:xfrm>
                <a:off x="2446" y="2030"/>
                <a:ext cx="146" cy="179"/>
              </a:xfrm>
              <a:custGeom>
                <a:avLst/>
                <a:gdLst>
                  <a:gd name="T0" fmla="*/ 12 w 146"/>
                  <a:gd name="T1" fmla="*/ 153 h 179"/>
                  <a:gd name="T2" fmla="*/ 20 w 146"/>
                  <a:gd name="T3" fmla="*/ 166 h 179"/>
                  <a:gd name="T4" fmla="*/ 36 w 146"/>
                  <a:gd name="T5" fmla="*/ 166 h 179"/>
                  <a:gd name="T6" fmla="*/ 51 w 146"/>
                  <a:gd name="T7" fmla="*/ 170 h 179"/>
                  <a:gd name="T8" fmla="*/ 62 w 146"/>
                  <a:gd name="T9" fmla="*/ 179 h 179"/>
                  <a:gd name="T10" fmla="*/ 74 w 146"/>
                  <a:gd name="T11" fmla="*/ 179 h 179"/>
                  <a:gd name="T12" fmla="*/ 66 w 146"/>
                  <a:gd name="T13" fmla="*/ 168 h 179"/>
                  <a:gd name="T14" fmla="*/ 72 w 146"/>
                  <a:gd name="T15" fmla="*/ 153 h 179"/>
                  <a:gd name="T16" fmla="*/ 79 w 146"/>
                  <a:gd name="T17" fmla="*/ 136 h 179"/>
                  <a:gd name="T18" fmla="*/ 83 w 146"/>
                  <a:gd name="T19" fmla="*/ 117 h 179"/>
                  <a:gd name="T20" fmla="*/ 100 w 146"/>
                  <a:gd name="T21" fmla="*/ 106 h 179"/>
                  <a:gd name="T22" fmla="*/ 114 w 146"/>
                  <a:gd name="T23" fmla="*/ 98 h 179"/>
                  <a:gd name="T24" fmla="*/ 113 w 146"/>
                  <a:gd name="T25" fmla="*/ 87 h 179"/>
                  <a:gd name="T26" fmla="*/ 113 w 146"/>
                  <a:gd name="T27" fmla="*/ 69 h 179"/>
                  <a:gd name="T28" fmla="*/ 116 w 146"/>
                  <a:gd name="T29" fmla="*/ 61 h 179"/>
                  <a:gd name="T30" fmla="*/ 129 w 146"/>
                  <a:gd name="T31" fmla="*/ 59 h 179"/>
                  <a:gd name="T32" fmla="*/ 135 w 146"/>
                  <a:gd name="T33" fmla="*/ 63 h 179"/>
                  <a:gd name="T34" fmla="*/ 146 w 146"/>
                  <a:gd name="T35" fmla="*/ 50 h 179"/>
                  <a:gd name="T36" fmla="*/ 142 w 146"/>
                  <a:gd name="T37" fmla="*/ 39 h 179"/>
                  <a:gd name="T38" fmla="*/ 135 w 146"/>
                  <a:gd name="T39" fmla="*/ 37 h 179"/>
                  <a:gd name="T40" fmla="*/ 122 w 146"/>
                  <a:gd name="T41" fmla="*/ 37 h 179"/>
                  <a:gd name="T42" fmla="*/ 116 w 146"/>
                  <a:gd name="T43" fmla="*/ 37 h 179"/>
                  <a:gd name="T44" fmla="*/ 113 w 146"/>
                  <a:gd name="T45" fmla="*/ 20 h 179"/>
                  <a:gd name="T46" fmla="*/ 114 w 146"/>
                  <a:gd name="T47" fmla="*/ 4 h 179"/>
                  <a:gd name="T48" fmla="*/ 105 w 146"/>
                  <a:gd name="T49" fmla="*/ 0 h 179"/>
                  <a:gd name="T50" fmla="*/ 101 w 146"/>
                  <a:gd name="T51" fmla="*/ 6 h 179"/>
                  <a:gd name="T52" fmla="*/ 79 w 146"/>
                  <a:gd name="T53" fmla="*/ 2 h 179"/>
                  <a:gd name="T54" fmla="*/ 74 w 146"/>
                  <a:gd name="T55" fmla="*/ 7 h 179"/>
                  <a:gd name="T56" fmla="*/ 79 w 146"/>
                  <a:gd name="T57" fmla="*/ 22 h 179"/>
                  <a:gd name="T58" fmla="*/ 77 w 146"/>
                  <a:gd name="T59" fmla="*/ 37 h 179"/>
                  <a:gd name="T60" fmla="*/ 68 w 146"/>
                  <a:gd name="T61" fmla="*/ 26 h 179"/>
                  <a:gd name="T62" fmla="*/ 64 w 146"/>
                  <a:gd name="T63" fmla="*/ 17 h 179"/>
                  <a:gd name="T64" fmla="*/ 51 w 146"/>
                  <a:gd name="T65" fmla="*/ 19 h 179"/>
                  <a:gd name="T66" fmla="*/ 46 w 146"/>
                  <a:gd name="T67" fmla="*/ 28 h 179"/>
                  <a:gd name="T68" fmla="*/ 42 w 146"/>
                  <a:gd name="T69" fmla="*/ 32 h 179"/>
                  <a:gd name="T70" fmla="*/ 42 w 146"/>
                  <a:gd name="T71" fmla="*/ 45 h 179"/>
                  <a:gd name="T72" fmla="*/ 40 w 146"/>
                  <a:gd name="T73" fmla="*/ 43 h 179"/>
                  <a:gd name="T74" fmla="*/ 29 w 146"/>
                  <a:gd name="T75" fmla="*/ 26 h 179"/>
                  <a:gd name="T76" fmla="*/ 23 w 146"/>
                  <a:gd name="T77" fmla="*/ 20 h 179"/>
                  <a:gd name="T78" fmla="*/ 16 w 146"/>
                  <a:gd name="T79" fmla="*/ 24 h 179"/>
                  <a:gd name="T80" fmla="*/ 18 w 146"/>
                  <a:gd name="T81" fmla="*/ 33 h 179"/>
                  <a:gd name="T82" fmla="*/ 18 w 146"/>
                  <a:gd name="T83" fmla="*/ 39 h 179"/>
                  <a:gd name="T84" fmla="*/ 7 w 146"/>
                  <a:gd name="T85" fmla="*/ 43 h 179"/>
                  <a:gd name="T86" fmla="*/ 7 w 146"/>
                  <a:gd name="T87" fmla="*/ 56 h 179"/>
                  <a:gd name="T88" fmla="*/ 16 w 146"/>
                  <a:gd name="T89" fmla="*/ 69 h 179"/>
                  <a:gd name="T90" fmla="*/ 16 w 146"/>
                  <a:gd name="T91" fmla="*/ 78 h 179"/>
                  <a:gd name="T92" fmla="*/ 12 w 146"/>
                  <a:gd name="T93" fmla="*/ 87 h 179"/>
                  <a:gd name="T94" fmla="*/ 0 w 146"/>
                  <a:gd name="T95" fmla="*/ 96 h 179"/>
                  <a:gd name="T96" fmla="*/ 2 w 146"/>
                  <a:gd name="T97" fmla="*/ 106 h 179"/>
                  <a:gd name="T98" fmla="*/ 14 w 146"/>
                  <a:gd name="T99" fmla="*/ 115 h 179"/>
                  <a:gd name="T100" fmla="*/ 18 w 146"/>
                  <a:gd name="T101" fmla="*/ 124 h 179"/>
                  <a:gd name="T102" fmla="*/ 16 w 146"/>
                  <a:gd name="T103" fmla="*/ 142 h 179"/>
                  <a:gd name="T104" fmla="*/ 12 w 146"/>
                  <a:gd name="T105" fmla="*/ 153 h 17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6"/>
                  <a:gd name="T160" fmla="*/ 0 h 179"/>
                  <a:gd name="T161" fmla="*/ 146 w 146"/>
                  <a:gd name="T162" fmla="*/ 179 h 17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6" h="179">
                    <a:moveTo>
                      <a:pt x="12" y="153"/>
                    </a:moveTo>
                    <a:lnTo>
                      <a:pt x="20" y="166"/>
                    </a:lnTo>
                    <a:lnTo>
                      <a:pt x="36" y="166"/>
                    </a:lnTo>
                    <a:lnTo>
                      <a:pt x="51" y="170"/>
                    </a:lnTo>
                    <a:lnTo>
                      <a:pt x="62" y="179"/>
                    </a:lnTo>
                    <a:lnTo>
                      <a:pt x="74" y="179"/>
                    </a:lnTo>
                    <a:lnTo>
                      <a:pt x="66" y="168"/>
                    </a:lnTo>
                    <a:lnTo>
                      <a:pt x="72" y="153"/>
                    </a:lnTo>
                    <a:lnTo>
                      <a:pt x="79" y="136"/>
                    </a:lnTo>
                    <a:lnTo>
                      <a:pt x="83" y="117"/>
                    </a:lnTo>
                    <a:lnTo>
                      <a:pt x="100" y="106"/>
                    </a:lnTo>
                    <a:lnTo>
                      <a:pt x="114" y="98"/>
                    </a:lnTo>
                    <a:lnTo>
                      <a:pt x="113" y="87"/>
                    </a:lnTo>
                    <a:lnTo>
                      <a:pt x="113" y="69"/>
                    </a:lnTo>
                    <a:lnTo>
                      <a:pt x="116" y="61"/>
                    </a:lnTo>
                    <a:lnTo>
                      <a:pt x="129" y="59"/>
                    </a:lnTo>
                    <a:lnTo>
                      <a:pt x="135" y="63"/>
                    </a:lnTo>
                    <a:lnTo>
                      <a:pt x="146" y="50"/>
                    </a:lnTo>
                    <a:lnTo>
                      <a:pt x="142" y="39"/>
                    </a:lnTo>
                    <a:lnTo>
                      <a:pt x="135" y="37"/>
                    </a:lnTo>
                    <a:lnTo>
                      <a:pt x="122" y="37"/>
                    </a:lnTo>
                    <a:lnTo>
                      <a:pt x="116" y="37"/>
                    </a:lnTo>
                    <a:lnTo>
                      <a:pt x="113" y="20"/>
                    </a:lnTo>
                    <a:lnTo>
                      <a:pt x="114" y="4"/>
                    </a:lnTo>
                    <a:lnTo>
                      <a:pt x="105" y="0"/>
                    </a:lnTo>
                    <a:lnTo>
                      <a:pt x="101" y="6"/>
                    </a:lnTo>
                    <a:lnTo>
                      <a:pt x="79" y="2"/>
                    </a:lnTo>
                    <a:lnTo>
                      <a:pt x="74" y="7"/>
                    </a:lnTo>
                    <a:lnTo>
                      <a:pt x="79" y="22"/>
                    </a:lnTo>
                    <a:lnTo>
                      <a:pt x="77" y="37"/>
                    </a:lnTo>
                    <a:lnTo>
                      <a:pt x="68" y="26"/>
                    </a:lnTo>
                    <a:lnTo>
                      <a:pt x="64" y="17"/>
                    </a:lnTo>
                    <a:lnTo>
                      <a:pt x="51" y="19"/>
                    </a:lnTo>
                    <a:lnTo>
                      <a:pt x="46" y="28"/>
                    </a:lnTo>
                    <a:lnTo>
                      <a:pt x="42" y="32"/>
                    </a:lnTo>
                    <a:lnTo>
                      <a:pt x="42" y="45"/>
                    </a:lnTo>
                    <a:lnTo>
                      <a:pt x="40" y="43"/>
                    </a:lnTo>
                    <a:lnTo>
                      <a:pt x="29" y="26"/>
                    </a:lnTo>
                    <a:lnTo>
                      <a:pt x="23" y="20"/>
                    </a:lnTo>
                    <a:lnTo>
                      <a:pt x="16" y="24"/>
                    </a:lnTo>
                    <a:lnTo>
                      <a:pt x="18" y="33"/>
                    </a:lnTo>
                    <a:lnTo>
                      <a:pt x="18" y="39"/>
                    </a:lnTo>
                    <a:lnTo>
                      <a:pt x="7" y="43"/>
                    </a:lnTo>
                    <a:lnTo>
                      <a:pt x="7" y="56"/>
                    </a:lnTo>
                    <a:lnTo>
                      <a:pt x="16" y="69"/>
                    </a:lnTo>
                    <a:lnTo>
                      <a:pt x="16" y="78"/>
                    </a:lnTo>
                    <a:lnTo>
                      <a:pt x="12" y="87"/>
                    </a:lnTo>
                    <a:lnTo>
                      <a:pt x="0" y="96"/>
                    </a:lnTo>
                    <a:lnTo>
                      <a:pt x="2" y="106"/>
                    </a:lnTo>
                    <a:lnTo>
                      <a:pt x="14" y="115"/>
                    </a:lnTo>
                    <a:lnTo>
                      <a:pt x="18" y="124"/>
                    </a:lnTo>
                    <a:lnTo>
                      <a:pt x="16" y="142"/>
                    </a:lnTo>
                    <a:lnTo>
                      <a:pt x="12" y="153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2" name="Freeform 32"/>
              <p:cNvSpPr>
                <a:spLocks/>
              </p:cNvSpPr>
              <p:nvPr/>
            </p:nvSpPr>
            <p:spPr bwMode="auto">
              <a:xfrm>
                <a:off x="2477" y="1975"/>
                <a:ext cx="109" cy="68"/>
              </a:xfrm>
              <a:custGeom>
                <a:avLst/>
                <a:gdLst>
                  <a:gd name="T0" fmla="*/ 0 w 109"/>
                  <a:gd name="T1" fmla="*/ 66 h 68"/>
                  <a:gd name="T2" fmla="*/ 9 w 109"/>
                  <a:gd name="T3" fmla="*/ 68 h 68"/>
                  <a:gd name="T4" fmla="*/ 20 w 109"/>
                  <a:gd name="T5" fmla="*/ 60 h 68"/>
                  <a:gd name="T6" fmla="*/ 31 w 109"/>
                  <a:gd name="T7" fmla="*/ 47 h 68"/>
                  <a:gd name="T8" fmla="*/ 61 w 109"/>
                  <a:gd name="T9" fmla="*/ 47 h 68"/>
                  <a:gd name="T10" fmla="*/ 87 w 109"/>
                  <a:gd name="T11" fmla="*/ 42 h 68"/>
                  <a:gd name="T12" fmla="*/ 102 w 109"/>
                  <a:gd name="T13" fmla="*/ 30 h 68"/>
                  <a:gd name="T14" fmla="*/ 107 w 109"/>
                  <a:gd name="T15" fmla="*/ 15 h 68"/>
                  <a:gd name="T16" fmla="*/ 109 w 109"/>
                  <a:gd name="T17" fmla="*/ 0 h 68"/>
                  <a:gd name="T18" fmla="*/ 89 w 109"/>
                  <a:gd name="T19" fmla="*/ 9 h 68"/>
                  <a:gd name="T20" fmla="*/ 52 w 109"/>
                  <a:gd name="T21" fmla="*/ 26 h 68"/>
                  <a:gd name="T22" fmla="*/ 42 w 109"/>
                  <a:gd name="T23" fmla="*/ 28 h 68"/>
                  <a:gd name="T24" fmla="*/ 31 w 109"/>
                  <a:gd name="T25" fmla="*/ 36 h 68"/>
                  <a:gd name="T26" fmla="*/ 9 w 109"/>
                  <a:gd name="T27" fmla="*/ 40 h 68"/>
                  <a:gd name="T28" fmla="*/ 0 w 109"/>
                  <a:gd name="T29" fmla="*/ 45 h 68"/>
                  <a:gd name="T30" fmla="*/ 0 w 109"/>
                  <a:gd name="T31" fmla="*/ 66 h 6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68"/>
                  <a:gd name="T50" fmla="*/ 109 w 109"/>
                  <a:gd name="T51" fmla="*/ 68 h 6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68">
                    <a:moveTo>
                      <a:pt x="0" y="66"/>
                    </a:moveTo>
                    <a:lnTo>
                      <a:pt x="9" y="68"/>
                    </a:lnTo>
                    <a:lnTo>
                      <a:pt x="20" y="60"/>
                    </a:lnTo>
                    <a:lnTo>
                      <a:pt x="31" y="47"/>
                    </a:lnTo>
                    <a:lnTo>
                      <a:pt x="61" y="47"/>
                    </a:lnTo>
                    <a:lnTo>
                      <a:pt x="87" y="42"/>
                    </a:lnTo>
                    <a:lnTo>
                      <a:pt x="102" y="30"/>
                    </a:lnTo>
                    <a:lnTo>
                      <a:pt x="107" y="15"/>
                    </a:lnTo>
                    <a:lnTo>
                      <a:pt x="109" y="0"/>
                    </a:lnTo>
                    <a:lnTo>
                      <a:pt x="89" y="9"/>
                    </a:lnTo>
                    <a:lnTo>
                      <a:pt x="52" y="26"/>
                    </a:lnTo>
                    <a:lnTo>
                      <a:pt x="42" y="28"/>
                    </a:lnTo>
                    <a:lnTo>
                      <a:pt x="31" y="36"/>
                    </a:lnTo>
                    <a:lnTo>
                      <a:pt x="9" y="40"/>
                    </a:lnTo>
                    <a:lnTo>
                      <a:pt x="0" y="45"/>
                    </a:lnTo>
                    <a:lnTo>
                      <a:pt x="0" y="6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3" name="Freeform 33"/>
              <p:cNvSpPr>
                <a:spLocks/>
              </p:cNvSpPr>
              <p:nvPr/>
            </p:nvSpPr>
            <p:spPr bwMode="auto">
              <a:xfrm>
                <a:off x="2533" y="2142"/>
                <a:ext cx="47" cy="57"/>
              </a:xfrm>
              <a:custGeom>
                <a:avLst/>
                <a:gdLst>
                  <a:gd name="T0" fmla="*/ 15 w 47"/>
                  <a:gd name="T1" fmla="*/ 0 h 57"/>
                  <a:gd name="T2" fmla="*/ 45 w 47"/>
                  <a:gd name="T3" fmla="*/ 20 h 57"/>
                  <a:gd name="T4" fmla="*/ 47 w 47"/>
                  <a:gd name="T5" fmla="*/ 29 h 57"/>
                  <a:gd name="T6" fmla="*/ 36 w 47"/>
                  <a:gd name="T7" fmla="*/ 40 h 57"/>
                  <a:gd name="T8" fmla="*/ 26 w 47"/>
                  <a:gd name="T9" fmla="*/ 48 h 57"/>
                  <a:gd name="T10" fmla="*/ 28 w 47"/>
                  <a:gd name="T11" fmla="*/ 57 h 57"/>
                  <a:gd name="T12" fmla="*/ 15 w 47"/>
                  <a:gd name="T13" fmla="*/ 55 h 57"/>
                  <a:gd name="T14" fmla="*/ 2 w 47"/>
                  <a:gd name="T15" fmla="*/ 40 h 57"/>
                  <a:gd name="T16" fmla="*/ 0 w 47"/>
                  <a:gd name="T17" fmla="*/ 29 h 57"/>
                  <a:gd name="T18" fmla="*/ 6 w 47"/>
                  <a:gd name="T19" fmla="*/ 17 h 57"/>
                  <a:gd name="T20" fmla="*/ 15 w 47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7"/>
                  <a:gd name="T34" fmla="*/ 0 h 57"/>
                  <a:gd name="T35" fmla="*/ 47 w 47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7" h="57">
                    <a:moveTo>
                      <a:pt x="15" y="0"/>
                    </a:moveTo>
                    <a:lnTo>
                      <a:pt x="45" y="20"/>
                    </a:lnTo>
                    <a:lnTo>
                      <a:pt x="47" y="29"/>
                    </a:lnTo>
                    <a:lnTo>
                      <a:pt x="36" y="40"/>
                    </a:lnTo>
                    <a:lnTo>
                      <a:pt x="26" y="48"/>
                    </a:lnTo>
                    <a:lnTo>
                      <a:pt x="28" y="57"/>
                    </a:lnTo>
                    <a:lnTo>
                      <a:pt x="15" y="55"/>
                    </a:lnTo>
                    <a:lnTo>
                      <a:pt x="2" y="40"/>
                    </a:lnTo>
                    <a:lnTo>
                      <a:pt x="0" y="29"/>
                    </a:lnTo>
                    <a:lnTo>
                      <a:pt x="6" y="17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4" name="Freeform 34"/>
              <p:cNvSpPr>
                <a:spLocks/>
              </p:cNvSpPr>
              <p:nvPr/>
            </p:nvSpPr>
            <p:spPr bwMode="auto">
              <a:xfrm>
                <a:off x="2592" y="2126"/>
                <a:ext cx="69" cy="83"/>
              </a:xfrm>
              <a:custGeom>
                <a:avLst/>
                <a:gdLst>
                  <a:gd name="T0" fmla="*/ 65 w 69"/>
                  <a:gd name="T1" fmla="*/ 0 h 83"/>
                  <a:gd name="T2" fmla="*/ 69 w 69"/>
                  <a:gd name="T3" fmla="*/ 4 h 83"/>
                  <a:gd name="T4" fmla="*/ 65 w 69"/>
                  <a:gd name="T5" fmla="*/ 9 h 83"/>
                  <a:gd name="T6" fmla="*/ 69 w 69"/>
                  <a:gd name="T7" fmla="*/ 18 h 83"/>
                  <a:gd name="T8" fmla="*/ 64 w 69"/>
                  <a:gd name="T9" fmla="*/ 29 h 83"/>
                  <a:gd name="T10" fmla="*/ 54 w 69"/>
                  <a:gd name="T11" fmla="*/ 37 h 83"/>
                  <a:gd name="T12" fmla="*/ 58 w 69"/>
                  <a:gd name="T13" fmla="*/ 46 h 83"/>
                  <a:gd name="T14" fmla="*/ 54 w 69"/>
                  <a:gd name="T15" fmla="*/ 54 h 83"/>
                  <a:gd name="T16" fmla="*/ 58 w 69"/>
                  <a:gd name="T17" fmla="*/ 63 h 83"/>
                  <a:gd name="T18" fmla="*/ 45 w 69"/>
                  <a:gd name="T19" fmla="*/ 83 h 83"/>
                  <a:gd name="T20" fmla="*/ 16 w 69"/>
                  <a:gd name="T21" fmla="*/ 63 h 83"/>
                  <a:gd name="T22" fmla="*/ 0 w 69"/>
                  <a:gd name="T23" fmla="*/ 52 h 83"/>
                  <a:gd name="T24" fmla="*/ 9 w 69"/>
                  <a:gd name="T25" fmla="*/ 46 h 83"/>
                  <a:gd name="T26" fmla="*/ 9 w 69"/>
                  <a:gd name="T27" fmla="*/ 33 h 83"/>
                  <a:gd name="T28" fmla="*/ 27 w 69"/>
                  <a:gd name="T29" fmla="*/ 22 h 83"/>
                  <a:gd name="T30" fmla="*/ 36 w 69"/>
                  <a:gd name="T31" fmla="*/ 26 h 83"/>
                  <a:gd name="T32" fmla="*/ 45 w 69"/>
                  <a:gd name="T33" fmla="*/ 22 h 83"/>
                  <a:gd name="T34" fmla="*/ 60 w 69"/>
                  <a:gd name="T35" fmla="*/ 11 h 83"/>
                  <a:gd name="T36" fmla="*/ 65 w 69"/>
                  <a:gd name="T37" fmla="*/ 0 h 8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9"/>
                  <a:gd name="T58" fmla="*/ 0 h 83"/>
                  <a:gd name="T59" fmla="*/ 69 w 69"/>
                  <a:gd name="T60" fmla="*/ 83 h 8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9" h="83">
                    <a:moveTo>
                      <a:pt x="65" y="0"/>
                    </a:moveTo>
                    <a:lnTo>
                      <a:pt x="69" y="4"/>
                    </a:lnTo>
                    <a:lnTo>
                      <a:pt x="65" y="9"/>
                    </a:lnTo>
                    <a:lnTo>
                      <a:pt x="69" y="18"/>
                    </a:lnTo>
                    <a:lnTo>
                      <a:pt x="64" y="29"/>
                    </a:lnTo>
                    <a:lnTo>
                      <a:pt x="54" y="37"/>
                    </a:lnTo>
                    <a:lnTo>
                      <a:pt x="58" y="46"/>
                    </a:lnTo>
                    <a:lnTo>
                      <a:pt x="54" y="54"/>
                    </a:lnTo>
                    <a:lnTo>
                      <a:pt x="58" y="63"/>
                    </a:lnTo>
                    <a:lnTo>
                      <a:pt x="45" y="83"/>
                    </a:lnTo>
                    <a:lnTo>
                      <a:pt x="16" y="63"/>
                    </a:lnTo>
                    <a:lnTo>
                      <a:pt x="0" y="52"/>
                    </a:lnTo>
                    <a:lnTo>
                      <a:pt x="9" y="46"/>
                    </a:lnTo>
                    <a:lnTo>
                      <a:pt x="9" y="33"/>
                    </a:lnTo>
                    <a:lnTo>
                      <a:pt x="27" y="22"/>
                    </a:lnTo>
                    <a:lnTo>
                      <a:pt x="36" y="26"/>
                    </a:lnTo>
                    <a:lnTo>
                      <a:pt x="45" y="22"/>
                    </a:lnTo>
                    <a:lnTo>
                      <a:pt x="60" y="11"/>
                    </a:lnTo>
                    <a:lnTo>
                      <a:pt x="6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5" name="Freeform 35"/>
              <p:cNvSpPr>
                <a:spLocks/>
              </p:cNvSpPr>
              <p:nvPr/>
            </p:nvSpPr>
            <p:spPr bwMode="auto">
              <a:xfrm>
                <a:off x="2583" y="2212"/>
                <a:ext cx="28" cy="35"/>
              </a:xfrm>
              <a:custGeom>
                <a:avLst/>
                <a:gdLst>
                  <a:gd name="T0" fmla="*/ 0 w 28"/>
                  <a:gd name="T1" fmla="*/ 0 h 35"/>
                  <a:gd name="T2" fmla="*/ 19 w 28"/>
                  <a:gd name="T3" fmla="*/ 6 h 35"/>
                  <a:gd name="T4" fmla="*/ 26 w 28"/>
                  <a:gd name="T5" fmla="*/ 15 h 35"/>
                  <a:gd name="T6" fmla="*/ 28 w 28"/>
                  <a:gd name="T7" fmla="*/ 28 h 35"/>
                  <a:gd name="T8" fmla="*/ 19 w 28"/>
                  <a:gd name="T9" fmla="*/ 35 h 35"/>
                  <a:gd name="T10" fmla="*/ 5 w 28"/>
                  <a:gd name="T11" fmla="*/ 29 h 35"/>
                  <a:gd name="T12" fmla="*/ 2 w 28"/>
                  <a:gd name="T13" fmla="*/ 20 h 35"/>
                  <a:gd name="T14" fmla="*/ 0 w 28"/>
                  <a:gd name="T15" fmla="*/ 0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35"/>
                  <a:gd name="T26" fmla="*/ 28 w 28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35">
                    <a:moveTo>
                      <a:pt x="0" y="0"/>
                    </a:moveTo>
                    <a:lnTo>
                      <a:pt x="19" y="6"/>
                    </a:lnTo>
                    <a:lnTo>
                      <a:pt x="26" y="15"/>
                    </a:lnTo>
                    <a:lnTo>
                      <a:pt x="28" y="28"/>
                    </a:lnTo>
                    <a:lnTo>
                      <a:pt x="19" y="35"/>
                    </a:lnTo>
                    <a:lnTo>
                      <a:pt x="5" y="29"/>
                    </a:lnTo>
                    <a:lnTo>
                      <a:pt x="2" y="2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6" name="Freeform 36"/>
              <p:cNvSpPr>
                <a:spLocks/>
              </p:cNvSpPr>
              <p:nvPr/>
            </p:nvSpPr>
            <p:spPr bwMode="auto">
              <a:xfrm>
                <a:off x="2775" y="2203"/>
                <a:ext cx="16" cy="29"/>
              </a:xfrm>
              <a:custGeom>
                <a:avLst/>
                <a:gdLst>
                  <a:gd name="T0" fmla="*/ 5 w 16"/>
                  <a:gd name="T1" fmla="*/ 0 h 29"/>
                  <a:gd name="T2" fmla="*/ 0 w 16"/>
                  <a:gd name="T3" fmla="*/ 5 h 29"/>
                  <a:gd name="T4" fmla="*/ 0 w 16"/>
                  <a:gd name="T5" fmla="*/ 20 h 29"/>
                  <a:gd name="T6" fmla="*/ 11 w 16"/>
                  <a:gd name="T7" fmla="*/ 29 h 29"/>
                  <a:gd name="T8" fmla="*/ 16 w 16"/>
                  <a:gd name="T9" fmla="*/ 16 h 29"/>
                  <a:gd name="T10" fmla="*/ 5 w 16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9"/>
                  <a:gd name="T20" fmla="*/ 16 w 16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9">
                    <a:moveTo>
                      <a:pt x="5" y="0"/>
                    </a:moveTo>
                    <a:lnTo>
                      <a:pt x="0" y="5"/>
                    </a:lnTo>
                    <a:lnTo>
                      <a:pt x="0" y="20"/>
                    </a:lnTo>
                    <a:lnTo>
                      <a:pt x="11" y="29"/>
                    </a:lnTo>
                    <a:lnTo>
                      <a:pt x="16" y="16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18" name="Freeform 37"/>
            <p:cNvSpPr>
              <a:spLocks/>
            </p:cNvSpPr>
            <p:nvPr/>
          </p:nvSpPr>
          <p:spPr bwMode="auto">
            <a:xfrm>
              <a:off x="6802438" y="3465513"/>
              <a:ext cx="760412" cy="692150"/>
            </a:xfrm>
            <a:custGeom>
              <a:avLst/>
              <a:gdLst>
                <a:gd name="T0" fmla="*/ 2147483647 w 551"/>
                <a:gd name="T1" fmla="*/ 2147483647 h 518"/>
                <a:gd name="T2" fmla="*/ 0 w 551"/>
                <a:gd name="T3" fmla="*/ 2147483647 h 518"/>
                <a:gd name="T4" fmla="*/ 2147483647 w 551"/>
                <a:gd name="T5" fmla="*/ 2147483647 h 518"/>
                <a:gd name="T6" fmla="*/ 2147483647 w 551"/>
                <a:gd name="T7" fmla="*/ 2147483647 h 518"/>
                <a:gd name="T8" fmla="*/ 2147483647 w 551"/>
                <a:gd name="T9" fmla="*/ 2147483647 h 518"/>
                <a:gd name="T10" fmla="*/ 2147483647 w 551"/>
                <a:gd name="T11" fmla="*/ 2147483647 h 518"/>
                <a:gd name="T12" fmla="*/ 2147483647 w 551"/>
                <a:gd name="T13" fmla="*/ 2147483647 h 518"/>
                <a:gd name="T14" fmla="*/ 2147483647 w 551"/>
                <a:gd name="T15" fmla="*/ 2147483647 h 518"/>
                <a:gd name="T16" fmla="*/ 2147483647 w 551"/>
                <a:gd name="T17" fmla="*/ 2147483647 h 518"/>
                <a:gd name="T18" fmla="*/ 2147483647 w 551"/>
                <a:gd name="T19" fmla="*/ 2147483647 h 518"/>
                <a:gd name="T20" fmla="*/ 2147483647 w 551"/>
                <a:gd name="T21" fmla="*/ 2147483647 h 518"/>
                <a:gd name="T22" fmla="*/ 2147483647 w 551"/>
                <a:gd name="T23" fmla="*/ 2147483647 h 518"/>
                <a:gd name="T24" fmla="*/ 2147483647 w 551"/>
                <a:gd name="T25" fmla="*/ 2147483647 h 518"/>
                <a:gd name="T26" fmla="*/ 2147483647 w 551"/>
                <a:gd name="T27" fmla="*/ 2147483647 h 518"/>
                <a:gd name="T28" fmla="*/ 2147483647 w 551"/>
                <a:gd name="T29" fmla="*/ 2147483647 h 518"/>
                <a:gd name="T30" fmla="*/ 2147483647 w 551"/>
                <a:gd name="T31" fmla="*/ 2147483647 h 518"/>
                <a:gd name="T32" fmla="*/ 2147483647 w 551"/>
                <a:gd name="T33" fmla="*/ 2147483647 h 518"/>
                <a:gd name="T34" fmla="*/ 2147483647 w 551"/>
                <a:gd name="T35" fmla="*/ 2147483647 h 518"/>
                <a:gd name="T36" fmla="*/ 2147483647 w 551"/>
                <a:gd name="T37" fmla="*/ 2147483647 h 518"/>
                <a:gd name="T38" fmla="*/ 2147483647 w 551"/>
                <a:gd name="T39" fmla="*/ 2147483647 h 518"/>
                <a:gd name="T40" fmla="*/ 2147483647 w 551"/>
                <a:gd name="T41" fmla="*/ 2147483647 h 518"/>
                <a:gd name="T42" fmla="*/ 2147483647 w 551"/>
                <a:gd name="T43" fmla="*/ 2147483647 h 518"/>
                <a:gd name="T44" fmla="*/ 2147483647 w 551"/>
                <a:gd name="T45" fmla="*/ 2147483647 h 518"/>
                <a:gd name="T46" fmla="*/ 2147483647 w 551"/>
                <a:gd name="T47" fmla="*/ 2147483647 h 518"/>
                <a:gd name="T48" fmla="*/ 2147483647 w 551"/>
                <a:gd name="T49" fmla="*/ 2147483647 h 518"/>
                <a:gd name="T50" fmla="*/ 2147483647 w 551"/>
                <a:gd name="T51" fmla="*/ 2147483647 h 518"/>
                <a:gd name="T52" fmla="*/ 2147483647 w 551"/>
                <a:gd name="T53" fmla="*/ 2147483647 h 518"/>
                <a:gd name="T54" fmla="*/ 2147483647 w 551"/>
                <a:gd name="T55" fmla="*/ 2147483647 h 518"/>
                <a:gd name="T56" fmla="*/ 2147483647 w 551"/>
                <a:gd name="T57" fmla="*/ 2147483647 h 518"/>
                <a:gd name="T58" fmla="*/ 2147483647 w 551"/>
                <a:gd name="T59" fmla="*/ 2147483647 h 518"/>
                <a:gd name="T60" fmla="*/ 2147483647 w 551"/>
                <a:gd name="T61" fmla="*/ 2147483647 h 518"/>
                <a:gd name="T62" fmla="*/ 2147483647 w 551"/>
                <a:gd name="T63" fmla="*/ 2147483647 h 518"/>
                <a:gd name="T64" fmla="*/ 2147483647 w 551"/>
                <a:gd name="T65" fmla="*/ 2147483647 h 518"/>
                <a:gd name="T66" fmla="*/ 2147483647 w 551"/>
                <a:gd name="T67" fmla="*/ 2147483647 h 518"/>
                <a:gd name="T68" fmla="*/ 2147483647 w 551"/>
                <a:gd name="T69" fmla="*/ 2147483647 h 518"/>
                <a:gd name="T70" fmla="*/ 2147483647 w 551"/>
                <a:gd name="T71" fmla="*/ 2147483647 h 518"/>
                <a:gd name="T72" fmla="*/ 2147483647 w 551"/>
                <a:gd name="T73" fmla="*/ 2147483647 h 518"/>
                <a:gd name="T74" fmla="*/ 2147483647 w 551"/>
                <a:gd name="T75" fmla="*/ 2147483647 h 518"/>
                <a:gd name="T76" fmla="*/ 2147483647 w 551"/>
                <a:gd name="T77" fmla="*/ 2147483647 h 518"/>
                <a:gd name="T78" fmla="*/ 2147483647 w 551"/>
                <a:gd name="T79" fmla="*/ 2147483647 h 518"/>
                <a:gd name="T80" fmla="*/ 2147483647 w 551"/>
                <a:gd name="T81" fmla="*/ 2147483647 h 518"/>
                <a:gd name="T82" fmla="*/ 2147483647 w 551"/>
                <a:gd name="T83" fmla="*/ 2147483647 h 518"/>
                <a:gd name="T84" fmla="*/ 2147483647 w 551"/>
                <a:gd name="T85" fmla="*/ 2147483647 h 518"/>
                <a:gd name="T86" fmla="*/ 2147483647 w 551"/>
                <a:gd name="T87" fmla="*/ 2147483647 h 518"/>
                <a:gd name="T88" fmla="*/ 2147483647 w 551"/>
                <a:gd name="T89" fmla="*/ 2147483647 h 518"/>
                <a:gd name="T90" fmla="*/ 2147483647 w 551"/>
                <a:gd name="T91" fmla="*/ 2147483647 h 518"/>
                <a:gd name="T92" fmla="*/ 2147483647 w 551"/>
                <a:gd name="T93" fmla="*/ 2147483647 h 518"/>
                <a:gd name="T94" fmla="*/ 2147483647 w 551"/>
                <a:gd name="T95" fmla="*/ 2147483647 h 51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1"/>
                <a:gd name="T145" fmla="*/ 0 h 518"/>
                <a:gd name="T146" fmla="*/ 551 w 551"/>
                <a:gd name="T147" fmla="*/ 518 h 51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18">
                  <a:moveTo>
                    <a:pt x="13" y="98"/>
                  </a:moveTo>
                  <a:lnTo>
                    <a:pt x="11" y="130"/>
                  </a:lnTo>
                  <a:lnTo>
                    <a:pt x="11" y="150"/>
                  </a:lnTo>
                  <a:lnTo>
                    <a:pt x="0" y="165"/>
                  </a:lnTo>
                  <a:lnTo>
                    <a:pt x="22" y="191"/>
                  </a:lnTo>
                  <a:lnTo>
                    <a:pt x="24" y="198"/>
                  </a:lnTo>
                  <a:lnTo>
                    <a:pt x="19" y="215"/>
                  </a:lnTo>
                  <a:lnTo>
                    <a:pt x="20" y="226"/>
                  </a:lnTo>
                  <a:lnTo>
                    <a:pt x="31" y="241"/>
                  </a:lnTo>
                  <a:lnTo>
                    <a:pt x="30" y="250"/>
                  </a:lnTo>
                  <a:lnTo>
                    <a:pt x="28" y="278"/>
                  </a:lnTo>
                  <a:lnTo>
                    <a:pt x="37" y="297"/>
                  </a:lnTo>
                  <a:lnTo>
                    <a:pt x="44" y="308"/>
                  </a:lnTo>
                  <a:lnTo>
                    <a:pt x="39" y="315"/>
                  </a:lnTo>
                  <a:lnTo>
                    <a:pt x="39" y="326"/>
                  </a:lnTo>
                  <a:lnTo>
                    <a:pt x="33" y="332"/>
                  </a:lnTo>
                  <a:lnTo>
                    <a:pt x="33" y="339"/>
                  </a:lnTo>
                  <a:lnTo>
                    <a:pt x="48" y="341"/>
                  </a:lnTo>
                  <a:lnTo>
                    <a:pt x="59" y="345"/>
                  </a:lnTo>
                  <a:lnTo>
                    <a:pt x="63" y="352"/>
                  </a:lnTo>
                  <a:lnTo>
                    <a:pt x="63" y="365"/>
                  </a:lnTo>
                  <a:lnTo>
                    <a:pt x="78" y="380"/>
                  </a:lnTo>
                  <a:lnTo>
                    <a:pt x="91" y="386"/>
                  </a:lnTo>
                  <a:lnTo>
                    <a:pt x="94" y="399"/>
                  </a:lnTo>
                  <a:lnTo>
                    <a:pt x="111" y="421"/>
                  </a:lnTo>
                  <a:lnTo>
                    <a:pt x="126" y="408"/>
                  </a:lnTo>
                  <a:lnTo>
                    <a:pt x="139" y="404"/>
                  </a:lnTo>
                  <a:lnTo>
                    <a:pt x="148" y="406"/>
                  </a:lnTo>
                  <a:lnTo>
                    <a:pt x="174" y="434"/>
                  </a:lnTo>
                  <a:lnTo>
                    <a:pt x="180" y="436"/>
                  </a:lnTo>
                  <a:lnTo>
                    <a:pt x="211" y="450"/>
                  </a:lnTo>
                  <a:lnTo>
                    <a:pt x="218" y="452"/>
                  </a:lnTo>
                  <a:lnTo>
                    <a:pt x="231" y="449"/>
                  </a:lnTo>
                  <a:lnTo>
                    <a:pt x="246" y="447"/>
                  </a:lnTo>
                  <a:lnTo>
                    <a:pt x="259" y="452"/>
                  </a:lnTo>
                  <a:lnTo>
                    <a:pt x="276" y="467"/>
                  </a:lnTo>
                  <a:lnTo>
                    <a:pt x="283" y="475"/>
                  </a:lnTo>
                  <a:lnTo>
                    <a:pt x="291" y="469"/>
                  </a:lnTo>
                  <a:lnTo>
                    <a:pt x="300" y="467"/>
                  </a:lnTo>
                  <a:lnTo>
                    <a:pt x="314" y="478"/>
                  </a:lnTo>
                  <a:lnTo>
                    <a:pt x="329" y="490"/>
                  </a:lnTo>
                  <a:lnTo>
                    <a:pt x="340" y="498"/>
                  </a:lnTo>
                  <a:lnTo>
                    <a:pt x="355" y="503"/>
                  </a:lnTo>
                  <a:lnTo>
                    <a:pt x="362" y="501"/>
                  </a:lnTo>
                  <a:lnTo>
                    <a:pt x="369" y="494"/>
                  </a:lnTo>
                  <a:lnTo>
                    <a:pt x="379" y="490"/>
                  </a:lnTo>
                  <a:lnTo>
                    <a:pt x="397" y="496"/>
                  </a:lnTo>
                  <a:lnTo>
                    <a:pt x="482" y="518"/>
                  </a:lnTo>
                  <a:lnTo>
                    <a:pt x="495" y="507"/>
                  </a:lnTo>
                  <a:lnTo>
                    <a:pt x="486" y="490"/>
                  </a:lnTo>
                  <a:lnTo>
                    <a:pt x="477" y="462"/>
                  </a:lnTo>
                  <a:lnTo>
                    <a:pt x="536" y="408"/>
                  </a:lnTo>
                  <a:lnTo>
                    <a:pt x="547" y="395"/>
                  </a:lnTo>
                  <a:lnTo>
                    <a:pt x="551" y="374"/>
                  </a:lnTo>
                  <a:lnTo>
                    <a:pt x="542" y="347"/>
                  </a:lnTo>
                  <a:lnTo>
                    <a:pt x="532" y="324"/>
                  </a:lnTo>
                  <a:lnTo>
                    <a:pt x="516" y="298"/>
                  </a:lnTo>
                  <a:lnTo>
                    <a:pt x="505" y="287"/>
                  </a:lnTo>
                  <a:lnTo>
                    <a:pt x="503" y="271"/>
                  </a:lnTo>
                  <a:lnTo>
                    <a:pt x="505" y="254"/>
                  </a:lnTo>
                  <a:lnTo>
                    <a:pt x="510" y="237"/>
                  </a:lnTo>
                  <a:lnTo>
                    <a:pt x="503" y="226"/>
                  </a:lnTo>
                  <a:lnTo>
                    <a:pt x="494" y="219"/>
                  </a:lnTo>
                  <a:lnTo>
                    <a:pt x="503" y="208"/>
                  </a:lnTo>
                  <a:lnTo>
                    <a:pt x="518" y="187"/>
                  </a:lnTo>
                  <a:lnTo>
                    <a:pt x="523" y="182"/>
                  </a:lnTo>
                  <a:lnTo>
                    <a:pt x="520" y="146"/>
                  </a:lnTo>
                  <a:lnTo>
                    <a:pt x="514" y="128"/>
                  </a:lnTo>
                  <a:lnTo>
                    <a:pt x="508" y="109"/>
                  </a:lnTo>
                  <a:lnTo>
                    <a:pt x="508" y="91"/>
                  </a:lnTo>
                  <a:lnTo>
                    <a:pt x="497" y="74"/>
                  </a:lnTo>
                  <a:lnTo>
                    <a:pt x="482" y="59"/>
                  </a:lnTo>
                  <a:lnTo>
                    <a:pt x="466" y="57"/>
                  </a:lnTo>
                  <a:lnTo>
                    <a:pt x="418" y="56"/>
                  </a:lnTo>
                  <a:lnTo>
                    <a:pt x="392" y="54"/>
                  </a:lnTo>
                  <a:lnTo>
                    <a:pt x="344" y="50"/>
                  </a:lnTo>
                  <a:lnTo>
                    <a:pt x="325" y="41"/>
                  </a:lnTo>
                  <a:lnTo>
                    <a:pt x="304" y="39"/>
                  </a:lnTo>
                  <a:lnTo>
                    <a:pt x="293" y="43"/>
                  </a:lnTo>
                  <a:lnTo>
                    <a:pt x="280" y="52"/>
                  </a:lnTo>
                  <a:lnTo>
                    <a:pt x="268" y="48"/>
                  </a:lnTo>
                  <a:lnTo>
                    <a:pt x="257" y="37"/>
                  </a:lnTo>
                  <a:lnTo>
                    <a:pt x="244" y="37"/>
                  </a:lnTo>
                  <a:lnTo>
                    <a:pt x="239" y="32"/>
                  </a:lnTo>
                  <a:lnTo>
                    <a:pt x="235" y="15"/>
                  </a:lnTo>
                  <a:lnTo>
                    <a:pt x="218" y="2"/>
                  </a:lnTo>
                  <a:lnTo>
                    <a:pt x="206" y="0"/>
                  </a:lnTo>
                  <a:lnTo>
                    <a:pt x="183" y="6"/>
                  </a:lnTo>
                  <a:lnTo>
                    <a:pt x="165" y="11"/>
                  </a:lnTo>
                  <a:lnTo>
                    <a:pt x="150" y="20"/>
                  </a:lnTo>
                  <a:lnTo>
                    <a:pt x="124" y="35"/>
                  </a:lnTo>
                  <a:lnTo>
                    <a:pt x="98" y="43"/>
                  </a:lnTo>
                  <a:lnTo>
                    <a:pt x="76" y="52"/>
                  </a:lnTo>
                  <a:lnTo>
                    <a:pt x="52" y="63"/>
                  </a:lnTo>
                  <a:lnTo>
                    <a:pt x="39" y="78"/>
                  </a:lnTo>
                  <a:lnTo>
                    <a:pt x="24" y="91"/>
                  </a:lnTo>
                  <a:lnTo>
                    <a:pt x="13" y="9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9" name="Freeform 38"/>
            <p:cNvSpPr>
              <a:spLocks/>
            </p:cNvSpPr>
            <p:nvPr/>
          </p:nvSpPr>
          <p:spPr bwMode="auto">
            <a:xfrm>
              <a:off x="7313613" y="3292475"/>
              <a:ext cx="395287" cy="300038"/>
            </a:xfrm>
            <a:custGeom>
              <a:avLst/>
              <a:gdLst>
                <a:gd name="T0" fmla="*/ 2147483647 w 287"/>
                <a:gd name="T1" fmla="*/ 2147483647 h 225"/>
                <a:gd name="T2" fmla="*/ 0 w 287"/>
                <a:gd name="T3" fmla="*/ 2147483647 h 225"/>
                <a:gd name="T4" fmla="*/ 2147483647 w 287"/>
                <a:gd name="T5" fmla="*/ 2147483647 h 225"/>
                <a:gd name="T6" fmla="*/ 2147483647 w 287"/>
                <a:gd name="T7" fmla="*/ 2147483647 h 225"/>
                <a:gd name="T8" fmla="*/ 2147483647 w 287"/>
                <a:gd name="T9" fmla="*/ 2147483647 h 225"/>
                <a:gd name="T10" fmla="*/ 2147483647 w 287"/>
                <a:gd name="T11" fmla="*/ 2147483647 h 225"/>
                <a:gd name="T12" fmla="*/ 2147483647 w 287"/>
                <a:gd name="T13" fmla="*/ 2147483647 h 225"/>
                <a:gd name="T14" fmla="*/ 2147483647 w 287"/>
                <a:gd name="T15" fmla="*/ 2147483647 h 225"/>
                <a:gd name="T16" fmla="*/ 2147483647 w 287"/>
                <a:gd name="T17" fmla="*/ 2147483647 h 225"/>
                <a:gd name="T18" fmla="*/ 2147483647 w 287"/>
                <a:gd name="T19" fmla="*/ 2147483647 h 225"/>
                <a:gd name="T20" fmla="*/ 2147483647 w 287"/>
                <a:gd name="T21" fmla="*/ 2147483647 h 225"/>
                <a:gd name="T22" fmla="*/ 2147483647 w 287"/>
                <a:gd name="T23" fmla="*/ 2147483647 h 225"/>
                <a:gd name="T24" fmla="*/ 2147483647 w 287"/>
                <a:gd name="T25" fmla="*/ 2147483647 h 225"/>
                <a:gd name="T26" fmla="*/ 2147483647 w 287"/>
                <a:gd name="T27" fmla="*/ 2147483647 h 225"/>
                <a:gd name="T28" fmla="*/ 2147483647 w 287"/>
                <a:gd name="T29" fmla="*/ 2147483647 h 225"/>
                <a:gd name="T30" fmla="*/ 2147483647 w 287"/>
                <a:gd name="T31" fmla="*/ 2147483647 h 225"/>
                <a:gd name="T32" fmla="*/ 2147483647 w 287"/>
                <a:gd name="T33" fmla="*/ 2147483647 h 225"/>
                <a:gd name="T34" fmla="*/ 2147483647 w 287"/>
                <a:gd name="T35" fmla="*/ 2147483647 h 225"/>
                <a:gd name="T36" fmla="*/ 2147483647 w 287"/>
                <a:gd name="T37" fmla="*/ 2147483647 h 225"/>
                <a:gd name="T38" fmla="*/ 2147483647 w 287"/>
                <a:gd name="T39" fmla="*/ 2147483647 h 225"/>
                <a:gd name="T40" fmla="*/ 2147483647 w 287"/>
                <a:gd name="T41" fmla="*/ 2147483647 h 225"/>
                <a:gd name="T42" fmla="*/ 2147483647 w 287"/>
                <a:gd name="T43" fmla="*/ 2147483647 h 225"/>
                <a:gd name="T44" fmla="*/ 2147483647 w 287"/>
                <a:gd name="T45" fmla="*/ 2147483647 h 225"/>
                <a:gd name="T46" fmla="*/ 2147483647 w 287"/>
                <a:gd name="T47" fmla="*/ 2147483647 h 225"/>
                <a:gd name="T48" fmla="*/ 2147483647 w 287"/>
                <a:gd name="T49" fmla="*/ 2147483647 h 225"/>
                <a:gd name="T50" fmla="*/ 2147483647 w 287"/>
                <a:gd name="T51" fmla="*/ 2147483647 h 225"/>
                <a:gd name="T52" fmla="*/ 2147483647 w 287"/>
                <a:gd name="T53" fmla="*/ 2147483647 h 225"/>
                <a:gd name="T54" fmla="*/ 2147483647 w 287"/>
                <a:gd name="T55" fmla="*/ 2147483647 h 225"/>
                <a:gd name="T56" fmla="*/ 2147483647 w 287"/>
                <a:gd name="T57" fmla="*/ 2147483647 h 225"/>
                <a:gd name="T58" fmla="*/ 2147483647 w 287"/>
                <a:gd name="T59" fmla="*/ 2147483647 h 225"/>
                <a:gd name="T60" fmla="*/ 2147483647 w 287"/>
                <a:gd name="T61" fmla="*/ 2147483647 h 225"/>
                <a:gd name="T62" fmla="*/ 2147483647 w 287"/>
                <a:gd name="T63" fmla="*/ 2147483647 h 225"/>
                <a:gd name="T64" fmla="*/ 2147483647 w 287"/>
                <a:gd name="T65" fmla="*/ 2147483647 h 225"/>
                <a:gd name="T66" fmla="*/ 2147483647 w 287"/>
                <a:gd name="T67" fmla="*/ 2147483647 h 225"/>
                <a:gd name="T68" fmla="*/ 2147483647 w 287"/>
                <a:gd name="T69" fmla="*/ 2147483647 h 225"/>
                <a:gd name="T70" fmla="*/ 2147483647 w 287"/>
                <a:gd name="T71" fmla="*/ 2147483647 h 225"/>
                <a:gd name="T72" fmla="*/ 2147483647 w 287"/>
                <a:gd name="T73" fmla="*/ 2147483647 h 225"/>
                <a:gd name="T74" fmla="*/ 2147483647 w 287"/>
                <a:gd name="T75" fmla="*/ 2147483647 h 225"/>
                <a:gd name="T76" fmla="*/ 2147483647 w 287"/>
                <a:gd name="T77" fmla="*/ 0 h 225"/>
                <a:gd name="T78" fmla="*/ 2147483647 w 287"/>
                <a:gd name="T79" fmla="*/ 0 h 225"/>
                <a:gd name="T80" fmla="*/ 2147483647 w 287"/>
                <a:gd name="T81" fmla="*/ 2147483647 h 225"/>
                <a:gd name="T82" fmla="*/ 2147483647 w 287"/>
                <a:gd name="T83" fmla="*/ 2147483647 h 225"/>
                <a:gd name="T84" fmla="*/ 2147483647 w 287"/>
                <a:gd name="T85" fmla="*/ 2147483647 h 225"/>
                <a:gd name="T86" fmla="*/ 2147483647 w 287"/>
                <a:gd name="T87" fmla="*/ 2147483647 h 225"/>
                <a:gd name="T88" fmla="*/ 2147483647 w 287"/>
                <a:gd name="T89" fmla="*/ 2147483647 h 225"/>
                <a:gd name="T90" fmla="*/ 2147483647 w 287"/>
                <a:gd name="T91" fmla="*/ 2147483647 h 225"/>
                <a:gd name="T92" fmla="*/ 2147483647 w 287"/>
                <a:gd name="T93" fmla="*/ 2147483647 h 225"/>
                <a:gd name="T94" fmla="*/ 2147483647 w 287"/>
                <a:gd name="T95" fmla="*/ 2147483647 h 225"/>
                <a:gd name="T96" fmla="*/ 2147483647 w 287"/>
                <a:gd name="T97" fmla="*/ 0 h 225"/>
                <a:gd name="T98" fmla="*/ 2147483647 w 287"/>
                <a:gd name="T99" fmla="*/ 2147483647 h 225"/>
                <a:gd name="T100" fmla="*/ 2147483647 w 287"/>
                <a:gd name="T101" fmla="*/ 2147483647 h 225"/>
                <a:gd name="T102" fmla="*/ 2147483647 w 287"/>
                <a:gd name="T103" fmla="*/ 2147483647 h 2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87"/>
                <a:gd name="T157" fmla="*/ 0 h 225"/>
                <a:gd name="T158" fmla="*/ 287 w 287"/>
                <a:gd name="T159" fmla="*/ 225 h 22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87" h="225">
                  <a:moveTo>
                    <a:pt x="2" y="24"/>
                  </a:moveTo>
                  <a:lnTo>
                    <a:pt x="0" y="31"/>
                  </a:lnTo>
                  <a:lnTo>
                    <a:pt x="4" y="58"/>
                  </a:lnTo>
                  <a:lnTo>
                    <a:pt x="17" y="97"/>
                  </a:lnTo>
                  <a:lnTo>
                    <a:pt x="28" y="108"/>
                  </a:lnTo>
                  <a:lnTo>
                    <a:pt x="54" y="118"/>
                  </a:lnTo>
                  <a:lnTo>
                    <a:pt x="65" y="121"/>
                  </a:lnTo>
                  <a:lnTo>
                    <a:pt x="67" y="134"/>
                  </a:lnTo>
                  <a:lnTo>
                    <a:pt x="67" y="156"/>
                  </a:lnTo>
                  <a:lnTo>
                    <a:pt x="93" y="182"/>
                  </a:lnTo>
                  <a:lnTo>
                    <a:pt x="109" y="190"/>
                  </a:lnTo>
                  <a:lnTo>
                    <a:pt x="117" y="194"/>
                  </a:lnTo>
                  <a:lnTo>
                    <a:pt x="139" y="221"/>
                  </a:lnTo>
                  <a:lnTo>
                    <a:pt x="146" y="216"/>
                  </a:lnTo>
                  <a:lnTo>
                    <a:pt x="161" y="214"/>
                  </a:lnTo>
                  <a:lnTo>
                    <a:pt x="178" y="225"/>
                  </a:lnTo>
                  <a:lnTo>
                    <a:pt x="191" y="218"/>
                  </a:lnTo>
                  <a:lnTo>
                    <a:pt x="209" y="197"/>
                  </a:lnTo>
                  <a:lnTo>
                    <a:pt x="222" y="190"/>
                  </a:lnTo>
                  <a:lnTo>
                    <a:pt x="235" y="195"/>
                  </a:lnTo>
                  <a:lnTo>
                    <a:pt x="243" y="192"/>
                  </a:lnTo>
                  <a:lnTo>
                    <a:pt x="244" y="184"/>
                  </a:lnTo>
                  <a:lnTo>
                    <a:pt x="246" y="142"/>
                  </a:lnTo>
                  <a:lnTo>
                    <a:pt x="254" y="129"/>
                  </a:lnTo>
                  <a:lnTo>
                    <a:pt x="254" y="110"/>
                  </a:lnTo>
                  <a:lnTo>
                    <a:pt x="257" y="103"/>
                  </a:lnTo>
                  <a:lnTo>
                    <a:pt x="272" y="92"/>
                  </a:lnTo>
                  <a:lnTo>
                    <a:pt x="287" y="90"/>
                  </a:lnTo>
                  <a:lnTo>
                    <a:pt x="287" y="69"/>
                  </a:lnTo>
                  <a:lnTo>
                    <a:pt x="283" y="53"/>
                  </a:lnTo>
                  <a:lnTo>
                    <a:pt x="272" y="47"/>
                  </a:lnTo>
                  <a:lnTo>
                    <a:pt x="267" y="49"/>
                  </a:lnTo>
                  <a:lnTo>
                    <a:pt x="248" y="31"/>
                  </a:lnTo>
                  <a:lnTo>
                    <a:pt x="237" y="19"/>
                  </a:lnTo>
                  <a:lnTo>
                    <a:pt x="224" y="19"/>
                  </a:lnTo>
                  <a:lnTo>
                    <a:pt x="198" y="19"/>
                  </a:lnTo>
                  <a:lnTo>
                    <a:pt x="193" y="15"/>
                  </a:lnTo>
                  <a:lnTo>
                    <a:pt x="187" y="2"/>
                  </a:lnTo>
                  <a:lnTo>
                    <a:pt x="180" y="0"/>
                  </a:lnTo>
                  <a:lnTo>
                    <a:pt x="157" y="0"/>
                  </a:lnTo>
                  <a:lnTo>
                    <a:pt x="148" y="11"/>
                  </a:lnTo>
                  <a:lnTo>
                    <a:pt x="139" y="9"/>
                  </a:lnTo>
                  <a:lnTo>
                    <a:pt x="124" y="6"/>
                  </a:lnTo>
                  <a:lnTo>
                    <a:pt x="117" y="4"/>
                  </a:lnTo>
                  <a:lnTo>
                    <a:pt x="106" y="7"/>
                  </a:lnTo>
                  <a:lnTo>
                    <a:pt x="98" y="13"/>
                  </a:lnTo>
                  <a:lnTo>
                    <a:pt x="83" y="7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5" y="7"/>
                  </a:lnTo>
                  <a:lnTo>
                    <a:pt x="20" y="17"/>
                  </a:lnTo>
                  <a:lnTo>
                    <a:pt x="2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20" name="Group 39"/>
            <p:cNvGrpSpPr>
              <a:grpSpLocks/>
            </p:cNvGrpSpPr>
            <p:nvPr/>
          </p:nvGrpSpPr>
          <p:grpSpPr bwMode="auto">
            <a:xfrm>
              <a:off x="7342188" y="2887663"/>
              <a:ext cx="400050" cy="254000"/>
              <a:chOff x="3115" y="1816"/>
              <a:chExt cx="289" cy="191"/>
            </a:xfrm>
          </p:grpSpPr>
          <p:sp>
            <p:nvSpPr>
              <p:cNvPr id="55398" name="Freeform 40"/>
              <p:cNvSpPr>
                <a:spLocks/>
              </p:cNvSpPr>
              <p:nvPr/>
            </p:nvSpPr>
            <p:spPr bwMode="auto">
              <a:xfrm>
                <a:off x="3128" y="1879"/>
                <a:ext cx="44" cy="37"/>
              </a:xfrm>
              <a:custGeom>
                <a:avLst/>
                <a:gdLst>
                  <a:gd name="T0" fmla="*/ 26 w 44"/>
                  <a:gd name="T1" fmla="*/ 0 h 37"/>
                  <a:gd name="T2" fmla="*/ 6 w 44"/>
                  <a:gd name="T3" fmla="*/ 13 h 37"/>
                  <a:gd name="T4" fmla="*/ 0 w 44"/>
                  <a:gd name="T5" fmla="*/ 20 h 37"/>
                  <a:gd name="T6" fmla="*/ 13 w 44"/>
                  <a:gd name="T7" fmla="*/ 24 h 37"/>
                  <a:gd name="T8" fmla="*/ 24 w 44"/>
                  <a:gd name="T9" fmla="*/ 37 h 37"/>
                  <a:gd name="T10" fmla="*/ 33 w 44"/>
                  <a:gd name="T11" fmla="*/ 28 h 37"/>
                  <a:gd name="T12" fmla="*/ 44 w 44"/>
                  <a:gd name="T13" fmla="*/ 20 h 37"/>
                  <a:gd name="T14" fmla="*/ 35 w 44"/>
                  <a:gd name="T15" fmla="*/ 11 h 37"/>
                  <a:gd name="T16" fmla="*/ 26 w 44"/>
                  <a:gd name="T17" fmla="*/ 0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37"/>
                  <a:gd name="T29" fmla="*/ 44 w 44"/>
                  <a:gd name="T30" fmla="*/ 37 h 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37">
                    <a:moveTo>
                      <a:pt x="26" y="0"/>
                    </a:moveTo>
                    <a:lnTo>
                      <a:pt x="6" y="13"/>
                    </a:lnTo>
                    <a:lnTo>
                      <a:pt x="0" y="20"/>
                    </a:lnTo>
                    <a:lnTo>
                      <a:pt x="13" y="24"/>
                    </a:lnTo>
                    <a:lnTo>
                      <a:pt x="24" y="37"/>
                    </a:lnTo>
                    <a:lnTo>
                      <a:pt x="33" y="28"/>
                    </a:lnTo>
                    <a:lnTo>
                      <a:pt x="44" y="20"/>
                    </a:lnTo>
                    <a:lnTo>
                      <a:pt x="35" y="11"/>
                    </a:lnTo>
                    <a:lnTo>
                      <a:pt x="26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9" name="Freeform 41"/>
              <p:cNvSpPr>
                <a:spLocks/>
              </p:cNvSpPr>
              <p:nvPr/>
            </p:nvSpPr>
            <p:spPr bwMode="auto">
              <a:xfrm>
                <a:off x="3115" y="1922"/>
                <a:ext cx="65" cy="67"/>
              </a:xfrm>
              <a:custGeom>
                <a:avLst/>
                <a:gdLst>
                  <a:gd name="T0" fmla="*/ 54 w 65"/>
                  <a:gd name="T1" fmla="*/ 0 h 67"/>
                  <a:gd name="T2" fmla="*/ 32 w 65"/>
                  <a:gd name="T3" fmla="*/ 4 h 67"/>
                  <a:gd name="T4" fmla="*/ 24 w 65"/>
                  <a:gd name="T5" fmla="*/ 0 h 67"/>
                  <a:gd name="T6" fmla="*/ 11 w 65"/>
                  <a:gd name="T7" fmla="*/ 17 h 67"/>
                  <a:gd name="T8" fmla="*/ 6 w 65"/>
                  <a:gd name="T9" fmla="*/ 13 h 67"/>
                  <a:gd name="T10" fmla="*/ 0 w 65"/>
                  <a:gd name="T11" fmla="*/ 24 h 67"/>
                  <a:gd name="T12" fmla="*/ 7 w 65"/>
                  <a:gd name="T13" fmla="*/ 30 h 67"/>
                  <a:gd name="T14" fmla="*/ 7 w 65"/>
                  <a:gd name="T15" fmla="*/ 58 h 67"/>
                  <a:gd name="T16" fmla="*/ 13 w 65"/>
                  <a:gd name="T17" fmla="*/ 67 h 67"/>
                  <a:gd name="T18" fmla="*/ 46 w 65"/>
                  <a:gd name="T19" fmla="*/ 30 h 67"/>
                  <a:gd name="T20" fmla="*/ 59 w 65"/>
                  <a:gd name="T21" fmla="*/ 30 h 67"/>
                  <a:gd name="T22" fmla="*/ 65 w 65"/>
                  <a:gd name="T23" fmla="*/ 20 h 67"/>
                  <a:gd name="T24" fmla="*/ 63 w 65"/>
                  <a:gd name="T25" fmla="*/ 15 h 67"/>
                  <a:gd name="T26" fmla="*/ 54 w 65"/>
                  <a:gd name="T27" fmla="*/ 0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5"/>
                  <a:gd name="T43" fmla="*/ 0 h 67"/>
                  <a:gd name="T44" fmla="*/ 65 w 65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5" h="67">
                    <a:moveTo>
                      <a:pt x="54" y="0"/>
                    </a:moveTo>
                    <a:lnTo>
                      <a:pt x="32" y="4"/>
                    </a:lnTo>
                    <a:lnTo>
                      <a:pt x="24" y="0"/>
                    </a:lnTo>
                    <a:lnTo>
                      <a:pt x="11" y="17"/>
                    </a:lnTo>
                    <a:lnTo>
                      <a:pt x="6" y="13"/>
                    </a:lnTo>
                    <a:lnTo>
                      <a:pt x="0" y="24"/>
                    </a:lnTo>
                    <a:lnTo>
                      <a:pt x="7" y="30"/>
                    </a:lnTo>
                    <a:lnTo>
                      <a:pt x="7" y="58"/>
                    </a:lnTo>
                    <a:lnTo>
                      <a:pt x="13" y="67"/>
                    </a:lnTo>
                    <a:lnTo>
                      <a:pt x="46" y="30"/>
                    </a:lnTo>
                    <a:lnTo>
                      <a:pt x="59" y="30"/>
                    </a:lnTo>
                    <a:lnTo>
                      <a:pt x="65" y="20"/>
                    </a:lnTo>
                    <a:lnTo>
                      <a:pt x="63" y="15"/>
                    </a:lnTo>
                    <a:lnTo>
                      <a:pt x="5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0" name="Freeform 42"/>
              <p:cNvSpPr>
                <a:spLocks/>
              </p:cNvSpPr>
              <p:nvPr/>
            </p:nvSpPr>
            <p:spPr bwMode="auto">
              <a:xfrm>
                <a:off x="3190" y="1816"/>
                <a:ext cx="214" cy="191"/>
              </a:xfrm>
              <a:custGeom>
                <a:avLst/>
                <a:gdLst>
                  <a:gd name="T0" fmla="*/ 207 w 214"/>
                  <a:gd name="T1" fmla="*/ 180 h 191"/>
                  <a:gd name="T2" fmla="*/ 205 w 214"/>
                  <a:gd name="T3" fmla="*/ 169 h 191"/>
                  <a:gd name="T4" fmla="*/ 212 w 214"/>
                  <a:gd name="T5" fmla="*/ 159 h 191"/>
                  <a:gd name="T6" fmla="*/ 212 w 214"/>
                  <a:gd name="T7" fmla="*/ 145 h 191"/>
                  <a:gd name="T8" fmla="*/ 197 w 214"/>
                  <a:gd name="T9" fmla="*/ 134 h 191"/>
                  <a:gd name="T10" fmla="*/ 192 w 214"/>
                  <a:gd name="T11" fmla="*/ 128 h 191"/>
                  <a:gd name="T12" fmla="*/ 188 w 214"/>
                  <a:gd name="T13" fmla="*/ 109 h 191"/>
                  <a:gd name="T14" fmla="*/ 179 w 214"/>
                  <a:gd name="T15" fmla="*/ 93 h 191"/>
                  <a:gd name="T16" fmla="*/ 169 w 214"/>
                  <a:gd name="T17" fmla="*/ 80 h 191"/>
                  <a:gd name="T18" fmla="*/ 169 w 214"/>
                  <a:gd name="T19" fmla="*/ 69 h 191"/>
                  <a:gd name="T20" fmla="*/ 175 w 214"/>
                  <a:gd name="T21" fmla="*/ 61 h 191"/>
                  <a:gd name="T22" fmla="*/ 199 w 214"/>
                  <a:gd name="T23" fmla="*/ 63 h 191"/>
                  <a:gd name="T24" fmla="*/ 208 w 214"/>
                  <a:gd name="T25" fmla="*/ 52 h 191"/>
                  <a:gd name="T26" fmla="*/ 214 w 214"/>
                  <a:gd name="T27" fmla="*/ 24 h 191"/>
                  <a:gd name="T28" fmla="*/ 212 w 214"/>
                  <a:gd name="T29" fmla="*/ 15 h 191"/>
                  <a:gd name="T30" fmla="*/ 201 w 214"/>
                  <a:gd name="T31" fmla="*/ 13 h 191"/>
                  <a:gd name="T32" fmla="*/ 181 w 214"/>
                  <a:gd name="T33" fmla="*/ 15 h 191"/>
                  <a:gd name="T34" fmla="*/ 153 w 214"/>
                  <a:gd name="T35" fmla="*/ 15 h 191"/>
                  <a:gd name="T36" fmla="*/ 132 w 214"/>
                  <a:gd name="T37" fmla="*/ 6 h 191"/>
                  <a:gd name="T38" fmla="*/ 117 w 214"/>
                  <a:gd name="T39" fmla="*/ 2 h 191"/>
                  <a:gd name="T40" fmla="*/ 104 w 214"/>
                  <a:gd name="T41" fmla="*/ 0 h 191"/>
                  <a:gd name="T42" fmla="*/ 91 w 214"/>
                  <a:gd name="T43" fmla="*/ 17 h 191"/>
                  <a:gd name="T44" fmla="*/ 76 w 214"/>
                  <a:gd name="T45" fmla="*/ 28 h 191"/>
                  <a:gd name="T46" fmla="*/ 54 w 214"/>
                  <a:gd name="T47" fmla="*/ 26 h 191"/>
                  <a:gd name="T48" fmla="*/ 41 w 214"/>
                  <a:gd name="T49" fmla="*/ 35 h 191"/>
                  <a:gd name="T50" fmla="*/ 20 w 214"/>
                  <a:gd name="T51" fmla="*/ 56 h 191"/>
                  <a:gd name="T52" fmla="*/ 4 w 214"/>
                  <a:gd name="T53" fmla="*/ 69 h 191"/>
                  <a:gd name="T54" fmla="*/ 0 w 214"/>
                  <a:gd name="T55" fmla="*/ 78 h 191"/>
                  <a:gd name="T56" fmla="*/ 9 w 214"/>
                  <a:gd name="T57" fmla="*/ 95 h 191"/>
                  <a:gd name="T58" fmla="*/ 19 w 214"/>
                  <a:gd name="T59" fmla="*/ 117 h 191"/>
                  <a:gd name="T60" fmla="*/ 30 w 214"/>
                  <a:gd name="T61" fmla="*/ 130 h 191"/>
                  <a:gd name="T62" fmla="*/ 41 w 214"/>
                  <a:gd name="T63" fmla="*/ 126 h 191"/>
                  <a:gd name="T64" fmla="*/ 60 w 214"/>
                  <a:gd name="T65" fmla="*/ 119 h 191"/>
                  <a:gd name="T66" fmla="*/ 58 w 214"/>
                  <a:gd name="T67" fmla="*/ 137 h 191"/>
                  <a:gd name="T68" fmla="*/ 52 w 214"/>
                  <a:gd name="T69" fmla="*/ 159 h 191"/>
                  <a:gd name="T70" fmla="*/ 54 w 214"/>
                  <a:gd name="T71" fmla="*/ 163 h 191"/>
                  <a:gd name="T72" fmla="*/ 63 w 214"/>
                  <a:gd name="T73" fmla="*/ 163 h 191"/>
                  <a:gd name="T74" fmla="*/ 76 w 214"/>
                  <a:gd name="T75" fmla="*/ 159 h 191"/>
                  <a:gd name="T76" fmla="*/ 104 w 214"/>
                  <a:gd name="T77" fmla="*/ 162 h 191"/>
                  <a:gd name="T78" fmla="*/ 112 w 214"/>
                  <a:gd name="T79" fmla="*/ 172 h 191"/>
                  <a:gd name="T80" fmla="*/ 128 w 214"/>
                  <a:gd name="T81" fmla="*/ 178 h 191"/>
                  <a:gd name="T82" fmla="*/ 141 w 214"/>
                  <a:gd name="T83" fmla="*/ 191 h 191"/>
                  <a:gd name="T84" fmla="*/ 150 w 214"/>
                  <a:gd name="T85" fmla="*/ 189 h 191"/>
                  <a:gd name="T86" fmla="*/ 167 w 214"/>
                  <a:gd name="T87" fmla="*/ 180 h 191"/>
                  <a:gd name="T88" fmla="*/ 184 w 214"/>
                  <a:gd name="T89" fmla="*/ 178 h 191"/>
                  <a:gd name="T90" fmla="*/ 207 w 214"/>
                  <a:gd name="T91" fmla="*/ 180 h 19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14"/>
                  <a:gd name="T139" fmla="*/ 0 h 191"/>
                  <a:gd name="T140" fmla="*/ 214 w 214"/>
                  <a:gd name="T141" fmla="*/ 191 h 19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14" h="191">
                    <a:moveTo>
                      <a:pt x="207" y="180"/>
                    </a:moveTo>
                    <a:lnTo>
                      <a:pt x="205" y="169"/>
                    </a:lnTo>
                    <a:lnTo>
                      <a:pt x="212" y="159"/>
                    </a:lnTo>
                    <a:lnTo>
                      <a:pt x="212" y="145"/>
                    </a:lnTo>
                    <a:lnTo>
                      <a:pt x="197" y="134"/>
                    </a:lnTo>
                    <a:lnTo>
                      <a:pt x="192" y="128"/>
                    </a:lnTo>
                    <a:lnTo>
                      <a:pt x="188" y="109"/>
                    </a:lnTo>
                    <a:lnTo>
                      <a:pt x="179" y="93"/>
                    </a:lnTo>
                    <a:lnTo>
                      <a:pt x="169" y="80"/>
                    </a:lnTo>
                    <a:lnTo>
                      <a:pt x="169" y="69"/>
                    </a:lnTo>
                    <a:lnTo>
                      <a:pt x="175" y="61"/>
                    </a:lnTo>
                    <a:lnTo>
                      <a:pt x="199" y="63"/>
                    </a:lnTo>
                    <a:lnTo>
                      <a:pt x="208" y="52"/>
                    </a:lnTo>
                    <a:lnTo>
                      <a:pt x="214" y="24"/>
                    </a:lnTo>
                    <a:lnTo>
                      <a:pt x="212" y="15"/>
                    </a:lnTo>
                    <a:lnTo>
                      <a:pt x="201" y="13"/>
                    </a:lnTo>
                    <a:lnTo>
                      <a:pt x="181" y="15"/>
                    </a:lnTo>
                    <a:lnTo>
                      <a:pt x="153" y="15"/>
                    </a:lnTo>
                    <a:lnTo>
                      <a:pt x="132" y="6"/>
                    </a:lnTo>
                    <a:lnTo>
                      <a:pt x="117" y="2"/>
                    </a:lnTo>
                    <a:lnTo>
                      <a:pt x="104" y="0"/>
                    </a:lnTo>
                    <a:lnTo>
                      <a:pt x="91" y="17"/>
                    </a:lnTo>
                    <a:lnTo>
                      <a:pt x="76" y="28"/>
                    </a:lnTo>
                    <a:lnTo>
                      <a:pt x="54" y="26"/>
                    </a:lnTo>
                    <a:lnTo>
                      <a:pt x="41" y="35"/>
                    </a:lnTo>
                    <a:lnTo>
                      <a:pt x="20" y="56"/>
                    </a:lnTo>
                    <a:lnTo>
                      <a:pt x="4" y="69"/>
                    </a:lnTo>
                    <a:lnTo>
                      <a:pt x="0" y="78"/>
                    </a:lnTo>
                    <a:lnTo>
                      <a:pt x="9" y="95"/>
                    </a:lnTo>
                    <a:lnTo>
                      <a:pt x="19" y="117"/>
                    </a:lnTo>
                    <a:lnTo>
                      <a:pt x="30" y="130"/>
                    </a:lnTo>
                    <a:lnTo>
                      <a:pt x="41" y="126"/>
                    </a:lnTo>
                    <a:lnTo>
                      <a:pt x="60" y="119"/>
                    </a:lnTo>
                    <a:lnTo>
                      <a:pt x="58" y="137"/>
                    </a:lnTo>
                    <a:lnTo>
                      <a:pt x="52" y="159"/>
                    </a:lnTo>
                    <a:lnTo>
                      <a:pt x="54" y="163"/>
                    </a:lnTo>
                    <a:lnTo>
                      <a:pt x="63" y="163"/>
                    </a:lnTo>
                    <a:lnTo>
                      <a:pt x="76" y="159"/>
                    </a:lnTo>
                    <a:lnTo>
                      <a:pt x="104" y="162"/>
                    </a:lnTo>
                    <a:lnTo>
                      <a:pt x="112" y="172"/>
                    </a:lnTo>
                    <a:lnTo>
                      <a:pt x="128" y="178"/>
                    </a:lnTo>
                    <a:lnTo>
                      <a:pt x="141" y="191"/>
                    </a:lnTo>
                    <a:lnTo>
                      <a:pt x="150" y="189"/>
                    </a:lnTo>
                    <a:lnTo>
                      <a:pt x="167" y="180"/>
                    </a:lnTo>
                    <a:lnTo>
                      <a:pt x="184" y="178"/>
                    </a:lnTo>
                    <a:lnTo>
                      <a:pt x="207" y="18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5321" name="Group 43"/>
            <p:cNvGrpSpPr>
              <a:grpSpLocks/>
            </p:cNvGrpSpPr>
            <p:nvPr/>
          </p:nvGrpSpPr>
          <p:grpSpPr bwMode="auto">
            <a:xfrm>
              <a:off x="7219950" y="1679575"/>
              <a:ext cx="641350" cy="1204913"/>
              <a:chOff x="3025" y="911"/>
              <a:chExt cx="466" cy="903"/>
            </a:xfrm>
          </p:grpSpPr>
          <p:grpSp>
            <p:nvGrpSpPr>
              <p:cNvPr id="55382" name="Group 44"/>
              <p:cNvGrpSpPr>
                <a:grpSpLocks/>
              </p:cNvGrpSpPr>
              <p:nvPr/>
            </p:nvGrpSpPr>
            <p:grpSpPr bwMode="auto">
              <a:xfrm>
                <a:off x="3025" y="911"/>
                <a:ext cx="466" cy="903"/>
                <a:chOff x="3025" y="911"/>
                <a:chExt cx="466" cy="903"/>
              </a:xfrm>
            </p:grpSpPr>
            <p:sp>
              <p:nvSpPr>
                <p:cNvPr id="55396" name="Freeform 45"/>
                <p:cNvSpPr>
                  <a:spLocks/>
                </p:cNvSpPr>
                <p:nvPr/>
              </p:nvSpPr>
              <p:spPr bwMode="auto">
                <a:xfrm>
                  <a:off x="3025" y="1759"/>
                  <a:ext cx="29" cy="26"/>
                </a:xfrm>
                <a:custGeom>
                  <a:avLst/>
                  <a:gdLst>
                    <a:gd name="T0" fmla="*/ 25 w 29"/>
                    <a:gd name="T1" fmla="*/ 0 h 26"/>
                    <a:gd name="T2" fmla="*/ 14 w 29"/>
                    <a:gd name="T3" fmla="*/ 6 h 26"/>
                    <a:gd name="T4" fmla="*/ 0 w 29"/>
                    <a:gd name="T5" fmla="*/ 17 h 26"/>
                    <a:gd name="T6" fmla="*/ 2 w 29"/>
                    <a:gd name="T7" fmla="*/ 26 h 26"/>
                    <a:gd name="T8" fmla="*/ 10 w 29"/>
                    <a:gd name="T9" fmla="*/ 26 h 26"/>
                    <a:gd name="T10" fmla="*/ 29 w 29"/>
                    <a:gd name="T11" fmla="*/ 13 h 26"/>
                    <a:gd name="T12" fmla="*/ 25 w 29"/>
                    <a:gd name="T13" fmla="*/ 0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"/>
                    <a:gd name="T22" fmla="*/ 0 h 26"/>
                    <a:gd name="T23" fmla="*/ 29 w 29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" h="26">
                      <a:moveTo>
                        <a:pt x="25" y="0"/>
                      </a:moveTo>
                      <a:lnTo>
                        <a:pt x="14" y="6"/>
                      </a:lnTo>
                      <a:lnTo>
                        <a:pt x="0" y="17"/>
                      </a:lnTo>
                      <a:lnTo>
                        <a:pt x="2" y="26"/>
                      </a:lnTo>
                      <a:lnTo>
                        <a:pt x="10" y="26"/>
                      </a:lnTo>
                      <a:lnTo>
                        <a:pt x="29" y="13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7" name="Freeform 46"/>
                <p:cNvSpPr>
                  <a:spLocks/>
                </p:cNvSpPr>
                <p:nvPr/>
              </p:nvSpPr>
              <p:spPr bwMode="auto">
                <a:xfrm>
                  <a:off x="3054" y="911"/>
                  <a:ext cx="437" cy="903"/>
                </a:xfrm>
                <a:custGeom>
                  <a:avLst/>
                  <a:gdLst>
                    <a:gd name="T0" fmla="*/ 119 w 437"/>
                    <a:gd name="T1" fmla="*/ 873 h 903"/>
                    <a:gd name="T2" fmla="*/ 93 w 437"/>
                    <a:gd name="T3" fmla="*/ 851 h 903"/>
                    <a:gd name="T4" fmla="*/ 59 w 437"/>
                    <a:gd name="T5" fmla="*/ 844 h 903"/>
                    <a:gd name="T6" fmla="*/ 59 w 437"/>
                    <a:gd name="T7" fmla="*/ 773 h 903"/>
                    <a:gd name="T8" fmla="*/ 44 w 437"/>
                    <a:gd name="T9" fmla="*/ 725 h 903"/>
                    <a:gd name="T10" fmla="*/ 41 w 437"/>
                    <a:gd name="T11" fmla="*/ 688 h 903"/>
                    <a:gd name="T12" fmla="*/ 30 w 437"/>
                    <a:gd name="T13" fmla="*/ 655 h 903"/>
                    <a:gd name="T14" fmla="*/ 52 w 437"/>
                    <a:gd name="T15" fmla="*/ 622 h 903"/>
                    <a:gd name="T16" fmla="*/ 63 w 437"/>
                    <a:gd name="T17" fmla="*/ 592 h 903"/>
                    <a:gd name="T18" fmla="*/ 107 w 437"/>
                    <a:gd name="T19" fmla="*/ 555 h 903"/>
                    <a:gd name="T20" fmla="*/ 137 w 437"/>
                    <a:gd name="T21" fmla="*/ 511 h 903"/>
                    <a:gd name="T22" fmla="*/ 159 w 437"/>
                    <a:gd name="T23" fmla="*/ 474 h 903"/>
                    <a:gd name="T24" fmla="*/ 178 w 437"/>
                    <a:gd name="T25" fmla="*/ 448 h 903"/>
                    <a:gd name="T26" fmla="*/ 181 w 437"/>
                    <a:gd name="T27" fmla="*/ 422 h 903"/>
                    <a:gd name="T28" fmla="*/ 174 w 437"/>
                    <a:gd name="T29" fmla="*/ 396 h 903"/>
                    <a:gd name="T30" fmla="*/ 152 w 437"/>
                    <a:gd name="T31" fmla="*/ 385 h 903"/>
                    <a:gd name="T32" fmla="*/ 119 w 437"/>
                    <a:gd name="T33" fmla="*/ 314 h 903"/>
                    <a:gd name="T34" fmla="*/ 122 w 437"/>
                    <a:gd name="T35" fmla="*/ 255 h 903"/>
                    <a:gd name="T36" fmla="*/ 107 w 437"/>
                    <a:gd name="T37" fmla="*/ 196 h 903"/>
                    <a:gd name="T38" fmla="*/ 81 w 437"/>
                    <a:gd name="T39" fmla="*/ 158 h 903"/>
                    <a:gd name="T40" fmla="*/ 30 w 437"/>
                    <a:gd name="T41" fmla="*/ 129 h 903"/>
                    <a:gd name="T42" fmla="*/ 11 w 437"/>
                    <a:gd name="T43" fmla="*/ 99 h 903"/>
                    <a:gd name="T44" fmla="*/ 15 w 437"/>
                    <a:gd name="T45" fmla="*/ 78 h 903"/>
                    <a:gd name="T46" fmla="*/ 48 w 437"/>
                    <a:gd name="T47" fmla="*/ 95 h 903"/>
                    <a:gd name="T48" fmla="*/ 107 w 437"/>
                    <a:gd name="T49" fmla="*/ 110 h 903"/>
                    <a:gd name="T50" fmla="*/ 130 w 437"/>
                    <a:gd name="T51" fmla="*/ 125 h 903"/>
                    <a:gd name="T52" fmla="*/ 159 w 437"/>
                    <a:gd name="T53" fmla="*/ 99 h 903"/>
                    <a:gd name="T54" fmla="*/ 178 w 437"/>
                    <a:gd name="T55" fmla="*/ 78 h 903"/>
                    <a:gd name="T56" fmla="*/ 174 w 437"/>
                    <a:gd name="T57" fmla="*/ 37 h 903"/>
                    <a:gd name="T58" fmla="*/ 204 w 437"/>
                    <a:gd name="T59" fmla="*/ 19 h 903"/>
                    <a:gd name="T60" fmla="*/ 244 w 437"/>
                    <a:gd name="T61" fmla="*/ 26 h 903"/>
                    <a:gd name="T62" fmla="*/ 244 w 437"/>
                    <a:gd name="T63" fmla="*/ 59 h 903"/>
                    <a:gd name="T64" fmla="*/ 211 w 437"/>
                    <a:gd name="T65" fmla="*/ 92 h 903"/>
                    <a:gd name="T66" fmla="*/ 248 w 437"/>
                    <a:gd name="T67" fmla="*/ 85 h 903"/>
                    <a:gd name="T68" fmla="*/ 252 w 437"/>
                    <a:gd name="T69" fmla="*/ 30 h 903"/>
                    <a:gd name="T70" fmla="*/ 274 w 437"/>
                    <a:gd name="T71" fmla="*/ 63 h 903"/>
                    <a:gd name="T72" fmla="*/ 267 w 437"/>
                    <a:gd name="T73" fmla="*/ 114 h 903"/>
                    <a:gd name="T74" fmla="*/ 296 w 437"/>
                    <a:gd name="T75" fmla="*/ 158 h 903"/>
                    <a:gd name="T76" fmla="*/ 315 w 437"/>
                    <a:gd name="T77" fmla="*/ 199 h 903"/>
                    <a:gd name="T78" fmla="*/ 318 w 437"/>
                    <a:gd name="T79" fmla="*/ 262 h 903"/>
                    <a:gd name="T80" fmla="*/ 348 w 437"/>
                    <a:gd name="T81" fmla="*/ 351 h 903"/>
                    <a:gd name="T82" fmla="*/ 359 w 437"/>
                    <a:gd name="T83" fmla="*/ 448 h 903"/>
                    <a:gd name="T84" fmla="*/ 374 w 437"/>
                    <a:gd name="T85" fmla="*/ 518 h 903"/>
                    <a:gd name="T86" fmla="*/ 418 w 437"/>
                    <a:gd name="T87" fmla="*/ 566 h 903"/>
                    <a:gd name="T88" fmla="*/ 437 w 437"/>
                    <a:gd name="T89" fmla="*/ 604 h 903"/>
                    <a:gd name="T90" fmla="*/ 415 w 437"/>
                    <a:gd name="T91" fmla="*/ 680 h 903"/>
                    <a:gd name="T92" fmla="*/ 404 w 437"/>
                    <a:gd name="T93" fmla="*/ 721 h 903"/>
                    <a:gd name="T94" fmla="*/ 381 w 437"/>
                    <a:gd name="T95" fmla="*/ 744 h 903"/>
                    <a:gd name="T96" fmla="*/ 326 w 437"/>
                    <a:gd name="T97" fmla="*/ 799 h 903"/>
                    <a:gd name="T98" fmla="*/ 300 w 437"/>
                    <a:gd name="T99" fmla="*/ 825 h 903"/>
                    <a:gd name="T100" fmla="*/ 267 w 437"/>
                    <a:gd name="T101" fmla="*/ 840 h 903"/>
                    <a:gd name="T102" fmla="*/ 215 w 437"/>
                    <a:gd name="T103" fmla="*/ 855 h 903"/>
                    <a:gd name="T104" fmla="*/ 163 w 437"/>
                    <a:gd name="T105" fmla="*/ 877 h 903"/>
                    <a:gd name="T106" fmla="*/ 122 w 437"/>
                    <a:gd name="T107" fmla="*/ 903 h 903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37"/>
                    <a:gd name="T163" fmla="*/ 0 h 903"/>
                    <a:gd name="T164" fmla="*/ 437 w 437"/>
                    <a:gd name="T165" fmla="*/ 903 h 903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37" h="903">
                      <a:moveTo>
                        <a:pt x="122" y="903"/>
                      </a:moveTo>
                      <a:lnTo>
                        <a:pt x="119" y="873"/>
                      </a:lnTo>
                      <a:lnTo>
                        <a:pt x="104" y="858"/>
                      </a:lnTo>
                      <a:lnTo>
                        <a:pt x="93" y="851"/>
                      </a:lnTo>
                      <a:lnTo>
                        <a:pt x="74" y="844"/>
                      </a:lnTo>
                      <a:lnTo>
                        <a:pt x="59" y="844"/>
                      </a:lnTo>
                      <a:lnTo>
                        <a:pt x="52" y="829"/>
                      </a:lnTo>
                      <a:lnTo>
                        <a:pt x="59" y="773"/>
                      </a:lnTo>
                      <a:lnTo>
                        <a:pt x="56" y="740"/>
                      </a:lnTo>
                      <a:lnTo>
                        <a:pt x="44" y="725"/>
                      </a:lnTo>
                      <a:lnTo>
                        <a:pt x="37" y="718"/>
                      </a:lnTo>
                      <a:lnTo>
                        <a:pt x="41" y="688"/>
                      </a:lnTo>
                      <a:lnTo>
                        <a:pt x="37" y="669"/>
                      </a:lnTo>
                      <a:lnTo>
                        <a:pt x="30" y="655"/>
                      </a:lnTo>
                      <a:lnTo>
                        <a:pt x="41" y="622"/>
                      </a:lnTo>
                      <a:lnTo>
                        <a:pt x="52" y="622"/>
                      </a:lnTo>
                      <a:lnTo>
                        <a:pt x="59" y="615"/>
                      </a:lnTo>
                      <a:lnTo>
                        <a:pt x="63" y="592"/>
                      </a:lnTo>
                      <a:lnTo>
                        <a:pt x="85" y="574"/>
                      </a:lnTo>
                      <a:lnTo>
                        <a:pt x="107" y="555"/>
                      </a:lnTo>
                      <a:lnTo>
                        <a:pt x="111" y="533"/>
                      </a:lnTo>
                      <a:lnTo>
                        <a:pt x="137" y="511"/>
                      </a:lnTo>
                      <a:lnTo>
                        <a:pt x="163" y="485"/>
                      </a:lnTo>
                      <a:lnTo>
                        <a:pt x="159" y="474"/>
                      </a:lnTo>
                      <a:lnTo>
                        <a:pt x="159" y="459"/>
                      </a:lnTo>
                      <a:lnTo>
                        <a:pt x="178" y="448"/>
                      </a:lnTo>
                      <a:lnTo>
                        <a:pt x="185" y="444"/>
                      </a:lnTo>
                      <a:lnTo>
                        <a:pt x="181" y="422"/>
                      </a:lnTo>
                      <a:lnTo>
                        <a:pt x="181" y="400"/>
                      </a:lnTo>
                      <a:lnTo>
                        <a:pt x="174" y="396"/>
                      </a:lnTo>
                      <a:lnTo>
                        <a:pt x="163" y="400"/>
                      </a:lnTo>
                      <a:lnTo>
                        <a:pt x="152" y="385"/>
                      </a:lnTo>
                      <a:lnTo>
                        <a:pt x="141" y="344"/>
                      </a:lnTo>
                      <a:lnTo>
                        <a:pt x="119" y="314"/>
                      </a:lnTo>
                      <a:lnTo>
                        <a:pt x="126" y="273"/>
                      </a:lnTo>
                      <a:lnTo>
                        <a:pt x="122" y="255"/>
                      </a:lnTo>
                      <a:lnTo>
                        <a:pt x="96" y="229"/>
                      </a:lnTo>
                      <a:lnTo>
                        <a:pt x="107" y="196"/>
                      </a:lnTo>
                      <a:lnTo>
                        <a:pt x="100" y="177"/>
                      </a:lnTo>
                      <a:lnTo>
                        <a:pt x="81" y="158"/>
                      </a:lnTo>
                      <a:lnTo>
                        <a:pt x="70" y="170"/>
                      </a:lnTo>
                      <a:lnTo>
                        <a:pt x="30" y="129"/>
                      </a:lnTo>
                      <a:lnTo>
                        <a:pt x="19" y="114"/>
                      </a:lnTo>
                      <a:lnTo>
                        <a:pt x="11" y="99"/>
                      </a:lnTo>
                      <a:lnTo>
                        <a:pt x="0" y="92"/>
                      </a:lnTo>
                      <a:lnTo>
                        <a:pt x="15" y="78"/>
                      </a:lnTo>
                      <a:lnTo>
                        <a:pt x="37" y="78"/>
                      </a:lnTo>
                      <a:lnTo>
                        <a:pt x="48" y="95"/>
                      </a:lnTo>
                      <a:lnTo>
                        <a:pt x="78" y="129"/>
                      </a:lnTo>
                      <a:lnTo>
                        <a:pt x="107" y="110"/>
                      </a:lnTo>
                      <a:lnTo>
                        <a:pt x="126" y="114"/>
                      </a:lnTo>
                      <a:lnTo>
                        <a:pt x="130" y="125"/>
                      </a:lnTo>
                      <a:lnTo>
                        <a:pt x="152" y="129"/>
                      </a:lnTo>
                      <a:lnTo>
                        <a:pt x="159" y="99"/>
                      </a:lnTo>
                      <a:lnTo>
                        <a:pt x="170" y="89"/>
                      </a:lnTo>
                      <a:lnTo>
                        <a:pt x="178" y="78"/>
                      </a:lnTo>
                      <a:lnTo>
                        <a:pt x="178" y="67"/>
                      </a:lnTo>
                      <a:lnTo>
                        <a:pt x="174" y="37"/>
                      </a:lnTo>
                      <a:lnTo>
                        <a:pt x="193" y="19"/>
                      </a:lnTo>
                      <a:lnTo>
                        <a:pt x="204" y="19"/>
                      </a:lnTo>
                      <a:lnTo>
                        <a:pt x="222" y="0"/>
                      </a:lnTo>
                      <a:lnTo>
                        <a:pt x="244" y="26"/>
                      </a:lnTo>
                      <a:lnTo>
                        <a:pt x="252" y="37"/>
                      </a:lnTo>
                      <a:lnTo>
                        <a:pt x="244" y="59"/>
                      </a:lnTo>
                      <a:lnTo>
                        <a:pt x="226" y="74"/>
                      </a:lnTo>
                      <a:lnTo>
                        <a:pt x="211" y="92"/>
                      </a:lnTo>
                      <a:lnTo>
                        <a:pt x="215" y="110"/>
                      </a:lnTo>
                      <a:lnTo>
                        <a:pt x="248" y="85"/>
                      </a:lnTo>
                      <a:lnTo>
                        <a:pt x="248" y="63"/>
                      </a:lnTo>
                      <a:lnTo>
                        <a:pt x="252" y="30"/>
                      </a:lnTo>
                      <a:lnTo>
                        <a:pt x="263" y="22"/>
                      </a:lnTo>
                      <a:lnTo>
                        <a:pt x="274" y="63"/>
                      </a:lnTo>
                      <a:lnTo>
                        <a:pt x="274" y="99"/>
                      </a:lnTo>
                      <a:lnTo>
                        <a:pt x="267" y="114"/>
                      </a:lnTo>
                      <a:lnTo>
                        <a:pt x="267" y="136"/>
                      </a:lnTo>
                      <a:lnTo>
                        <a:pt x="296" y="158"/>
                      </a:lnTo>
                      <a:lnTo>
                        <a:pt x="296" y="173"/>
                      </a:lnTo>
                      <a:lnTo>
                        <a:pt x="315" y="199"/>
                      </a:lnTo>
                      <a:lnTo>
                        <a:pt x="322" y="218"/>
                      </a:lnTo>
                      <a:lnTo>
                        <a:pt x="318" y="262"/>
                      </a:lnTo>
                      <a:lnTo>
                        <a:pt x="330" y="311"/>
                      </a:lnTo>
                      <a:lnTo>
                        <a:pt x="348" y="351"/>
                      </a:lnTo>
                      <a:lnTo>
                        <a:pt x="344" y="411"/>
                      </a:lnTo>
                      <a:lnTo>
                        <a:pt x="359" y="448"/>
                      </a:lnTo>
                      <a:lnTo>
                        <a:pt x="367" y="463"/>
                      </a:lnTo>
                      <a:lnTo>
                        <a:pt x="374" y="518"/>
                      </a:lnTo>
                      <a:lnTo>
                        <a:pt x="381" y="541"/>
                      </a:lnTo>
                      <a:lnTo>
                        <a:pt x="418" y="566"/>
                      </a:lnTo>
                      <a:lnTo>
                        <a:pt x="437" y="589"/>
                      </a:lnTo>
                      <a:lnTo>
                        <a:pt x="437" y="604"/>
                      </a:lnTo>
                      <a:lnTo>
                        <a:pt x="422" y="673"/>
                      </a:lnTo>
                      <a:lnTo>
                        <a:pt x="415" y="680"/>
                      </a:lnTo>
                      <a:lnTo>
                        <a:pt x="422" y="695"/>
                      </a:lnTo>
                      <a:lnTo>
                        <a:pt x="404" y="721"/>
                      </a:lnTo>
                      <a:lnTo>
                        <a:pt x="381" y="732"/>
                      </a:lnTo>
                      <a:lnTo>
                        <a:pt x="381" y="744"/>
                      </a:lnTo>
                      <a:lnTo>
                        <a:pt x="348" y="788"/>
                      </a:lnTo>
                      <a:lnTo>
                        <a:pt x="326" y="799"/>
                      </a:lnTo>
                      <a:lnTo>
                        <a:pt x="322" y="825"/>
                      </a:lnTo>
                      <a:lnTo>
                        <a:pt x="300" y="825"/>
                      </a:lnTo>
                      <a:lnTo>
                        <a:pt x="289" y="833"/>
                      </a:lnTo>
                      <a:lnTo>
                        <a:pt x="267" y="840"/>
                      </a:lnTo>
                      <a:lnTo>
                        <a:pt x="237" y="836"/>
                      </a:lnTo>
                      <a:lnTo>
                        <a:pt x="215" y="855"/>
                      </a:lnTo>
                      <a:lnTo>
                        <a:pt x="189" y="870"/>
                      </a:lnTo>
                      <a:lnTo>
                        <a:pt x="163" y="877"/>
                      </a:lnTo>
                      <a:lnTo>
                        <a:pt x="144" y="892"/>
                      </a:lnTo>
                      <a:lnTo>
                        <a:pt x="122" y="903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5383" name="Group 47"/>
              <p:cNvGrpSpPr>
                <a:grpSpLocks/>
              </p:cNvGrpSpPr>
              <p:nvPr/>
            </p:nvGrpSpPr>
            <p:grpSpPr bwMode="auto">
              <a:xfrm>
                <a:off x="3181" y="1232"/>
                <a:ext cx="282" cy="460"/>
                <a:chOff x="3181" y="1232"/>
                <a:chExt cx="282" cy="460"/>
              </a:xfrm>
            </p:grpSpPr>
            <p:sp>
              <p:nvSpPr>
                <p:cNvPr id="55384" name="Freeform 48"/>
                <p:cNvSpPr>
                  <a:spLocks/>
                </p:cNvSpPr>
                <p:nvPr/>
              </p:nvSpPr>
              <p:spPr bwMode="auto">
                <a:xfrm>
                  <a:off x="3340" y="1232"/>
                  <a:ext cx="16" cy="22"/>
                </a:xfrm>
                <a:custGeom>
                  <a:avLst/>
                  <a:gdLst>
                    <a:gd name="T0" fmla="*/ 10 w 16"/>
                    <a:gd name="T1" fmla="*/ 2 h 22"/>
                    <a:gd name="T2" fmla="*/ 0 w 16"/>
                    <a:gd name="T3" fmla="*/ 0 h 22"/>
                    <a:gd name="T4" fmla="*/ 8 w 16"/>
                    <a:gd name="T5" fmla="*/ 22 h 22"/>
                    <a:gd name="T6" fmla="*/ 16 w 16"/>
                    <a:gd name="T7" fmla="*/ 17 h 22"/>
                    <a:gd name="T8" fmla="*/ 10 w 16"/>
                    <a:gd name="T9" fmla="*/ 2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2"/>
                    <a:gd name="T17" fmla="*/ 16 w 16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2">
                      <a:moveTo>
                        <a:pt x="10" y="2"/>
                      </a:moveTo>
                      <a:lnTo>
                        <a:pt x="0" y="0"/>
                      </a:lnTo>
                      <a:lnTo>
                        <a:pt x="8" y="22"/>
                      </a:lnTo>
                      <a:lnTo>
                        <a:pt x="16" y="17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85" name="Freeform 49"/>
                <p:cNvSpPr>
                  <a:spLocks/>
                </p:cNvSpPr>
                <p:nvPr/>
              </p:nvSpPr>
              <p:spPr bwMode="auto">
                <a:xfrm>
                  <a:off x="3371" y="1315"/>
                  <a:ext cx="16" cy="45"/>
                </a:xfrm>
                <a:custGeom>
                  <a:avLst/>
                  <a:gdLst>
                    <a:gd name="T0" fmla="*/ 16 w 16"/>
                    <a:gd name="T1" fmla="*/ 0 h 45"/>
                    <a:gd name="T2" fmla="*/ 0 w 16"/>
                    <a:gd name="T3" fmla="*/ 9 h 45"/>
                    <a:gd name="T4" fmla="*/ 0 w 16"/>
                    <a:gd name="T5" fmla="*/ 45 h 45"/>
                    <a:gd name="T6" fmla="*/ 8 w 16"/>
                    <a:gd name="T7" fmla="*/ 28 h 45"/>
                    <a:gd name="T8" fmla="*/ 11 w 16"/>
                    <a:gd name="T9" fmla="*/ 9 h 45"/>
                    <a:gd name="T10" fmla="*/ 5 w 16"/>
                    <a:gd name="T11" fmla="*/ 8 h 45"/>
                    <a:gd name="T12" fmla="*/ 16 w 16"/>
                    <a:gd name="T13" fmla="*/ 0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45"/>
                    <a:gd name="T23" fmla="*/ 16 w 16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45">
                      <a:moveTo>
                        <a:pt x="16" y="0"/>
                      </a:moveTo>
                      <a:lnTo>
                        <a:pt x="0" y="9"/>
                      </a:lnTo>
                      <a:lnTo>
                        <a:pt x="0" y="45"/>
                      </a:lnTo>
                      <a:lnTo>
                        <a:pt x="8" y="28"/>
                      </a:lnTo>
                      <a:lnTo>
                        <a:pt x="11" y="9"/>
                      </a:lnTo>
                      <a:lnTo>
                        <a:pt x="5" y="8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86" name="Freeform 50"/>
                <p:cNvSpPr>
                  <a:spLocks/>
                </p:cNvSpPr>
                <p:nvPr/>
              </p:nvSpPr>
              <p:spPr bwMode="auto">
                <a:xfrm>
                  <a:off x="3396" y="1380"/>
                  <a:ext cx="19" cy="26"/>
                </a:xfrm>
                <a:custGeom>
                  <a:avLst/>
                  <a:gdLst>
                    <a:gd name="T0" fmla="*/ 4 w 19"/>
                    <a:gd name="T1" fmla="*/ 0 h 26"/>
                    <a:gd name="T2" fmla="*/ 0 w 19"/>
                    <a:gd name="T3" fmla="*/ 7 h 26"/>
                    <a:gd name="T4" fmla="*/ 6 w 19"/>
                    <a:gd name="T5" fmla="*/ 26 h 26"/>
                    <a:gd name="T6" fmla="*/ 17 w 19"/>
                    <a:gd name="T7" fmla="*/ 20 h 26"/>
                    <a:gd name="T8" fmla="*/ 19 w 19"/>
                    <a:gd name="T9" fmla="*/ 11 h 26"/>
                    <a:gd name="T10" fmla="*/ 4 w 19"/>
                    <a:gd name="T11" fmla="*/ 0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"/>
                    <a:gd name="T19" fmla="*/ 0 h 26"/>
                    <a:gd name="T20" fmla="*/ 19 w 19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" h="26">
                      <a:moveTo>
                        <a:pt x="4" y="0"/>
                      </a:moveTo>
                      <a:lnTo>
                        <a:pt x="0" y="7"/>
                      </a:lnTo>
                      <a:lnTo>
                        <a:pt x="6" y="26"/>
                      </a:lnTo>
                      <a:lnTo>
                        <a:pt x="17" y="20"/>
                      </a:lnTo>
                      <a:lnTo>
                        <a:pt x="19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87" name="Freeform 51"/>
                <p:cNvSpPr>
                  <a:spLocks/>
                </p:cNvSpPr>
                <p:nvPr/>
              </p:nvSpPr>
              <p:spPr bwMode="auto">
                <a:xfrm>
                  <a:off x="3292" y="1376"/>
                  <a:ext cx="41" cy="39"/>
                </a:xfrm>
                <a:custGeom>
                  <a:avLst/>
                  <a:gdLst>
                    <a:gd name="T0" fmla="*/ 41 w 41"/>
                    <a:gd name="T1" fmla="*/ 17 h 39"/>
                    <a:gd name="T2" fmla="*/ 32 w 41"/>
                    <a:gd name="T3" fmla="*/ 17 h 39"/>
                    <a:gd name="T4" fmla="*/ 21 w 41"/>
                    <a:gd name="T5" fmla="*/ 0 h 39"/>
                    <a:gd name="T6" fmla="*/ 13 w 41"/>
                    <a:gd name="T7" fmla="*/ 11 h 39"/>
                    <a:gd name="T8" fmla="*/ 2 w 41"/>
                    <a:gd name="T9" fmla="*/ 7 h 39"/>
                    <a:gd name="T10" fmla="*/ 0 w 41"/>
                    <a:gd name="T11" fmla="*/ 17 h 39"/>
                    <a:gd name="T12" fmla="*/ 6 w 41"/>
                    <a:gd name="T13" fmla="*/ 24 h 39"/>
                    <a:gd name="T14" fmla="*/ 6 w 41"/>
                    <a:gd name="T15" fmla="*/ 32 h 39"/>
                    <a:gd name="T16" fmla="*/ 13 w 41"/>
                    <a:gd name="T17" fmla="*/ 39 h 39"/>
                    <a:gd name="T18" fmla="*/ 21 w 41"/>
                    <a:gd name="T19" fmla="*/ 33 h 39"/>
                    <a:gd name="T20" fmla="*/ 35 w 41"/>
                    <a:gd name="T21" fmla="*/ 37 h 39"/>
                    <a:gd name="T22" fmla="*/ 41 w 41"/>
                    <a:gd name="T23" fmla="*/ 17 h 3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39"/>
                    <a:gd name="T38" fmla="*/ 41 w 41"/>
                    <a:gd name="T39" fmla="*/ 39 h 3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39">
                      <a:moveTo>
                        <a:pt x="41" y="17"/>
                      </a:moveTo>
                      <a:lnTo>
                        <a:pt x="32" y="17"/>
                      </a:lnTo>
                      <a:lnTo>
                        <a:pt x="21" y="0"/>
                      </a:lnTo>
                      <a:lnTo>
                        <a:pt x="13" y="11"/>
                      </a:lnTo>
                      <a:lnTo>
                        <a:pt x="2" y="7"/>
                      </a:lnTo>
                      <a:lnTo>
                        <a:pt x="0" y="17"/>
                      </a:lnTo>
                      <a:lnTo>
                        <a:pt x="6" y="24"/>
                      </a:lnTo>
                      <a:lnTo>
                        <a:pt x="6" y="32"/>
                      </a:lnTo>
                      <a:lnTo>
                        <a:pt x="13" y="39"/>
                      </a:lnTo>
                      <a:lnTo>
                        <a:pt x="21" y="33"/>
                      </a:lnTo>
                      <a:lnTo>
                        <a:pt x="35" y="37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88" name="Freeform 52"/>
                <p:cNvSpPr>
                  <a:spLocks/>
                </p:cNvSpPr>
                <p:nvPr/>
              </p:nvSpPr>
              <p:spPr bwMode="auto">
                <a:xfrm>
                  <a:off x="3387" y="1473"/>
                  <a:ext cx="58" cy="40"/>
                </a:xfrm>
                <a:custGeom>
                  <a:avLst/>
                  <a:gdLst>
                    <a:gd name="T0" fmla="*/ 7 w 58"/>
                    <a:gd name="T1" fmla="*/ 0 h 40"/>
                    <a:gd name="T2" fmla="*/ 0 w 58"/>
                    <a:gd name="T3" fmla="*/ 4 h 40"/>
                    <a:gd name="T4" fmla="*/ 21 w 58"/>
                    <a:gd name="T5" fmla="*/ 24 h 40"/>
                    <a:gd name="T6" fmla="*/ 28 w 58"/>
                    <a:gd name="T7" fmla="*/ 24 h 40"/>
                    <a:gd name="T8" fmla="*/ 51 w 58"/>
                    <a:gd name="T9" fmla="*/ 40 h 40"/>
                    <a:gd name="T10" fmla="*/ 58 w 58"/>
                    <a:gd name="T11" fmla="*/ 33 h 40"/>
                    <a:gd name="T12" fmla="*/ 52 w 58"/>
                    <a:gd name="T13" fmla="*/ 16 h 40"/>
                    <a:gd name="T14" fmla="*/ 51 w 58"/>
                    <a:gd name="T15" fmla="*/ 7 h 40"/>
                    <a:gd name="T16" fmla="*/ 34 w 58"/>
                    <a:gd name="T17" fmla="*/ 7 h 40"/>
                    <a:gd name="T18" fmla="*/ 21 w 58"/>
                    <a:gd name="T19" fmla="*/ 0 h 40"/>
                    <a:gd name="T20" fmla="*/ 7 w 58"/>
                    <a:gd name="T21" fmla="*/ 0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8"/>
                    <a:gd name="T34" fmla="*/ 0 h 40"/>
                    <a:gd name="T35" fmla="*/ 58 w 58"/>
                    <a:gd name="T36" fmla="*/ 40 h 40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8" h="40">
                      <a:moveTo>
                        <a:pt x="7" y="0"/>
                      </a:moveTo>
                      <a:lnTo>
                        <a:pt x="0" y="4"/>
                      </a:lnTo>
                      <a:lnTo>
                        <a:pt x="21" y="24"/>
                      </a:lnTo>
                      <a:lnTo>
                        <a:pt x="28" y="24"/>
                      </a:lnTo>
                      <a:lnTo>
                        <a:pt x="51" y="40"/>
                      </a:lnTo>
                      <a:lnTo>
                        <a:pt x="58" y="33"/>
                      </a:lnTo>
                      <a:lnTo>
                        <a:pt x="52" y="16"/>
                      </a:lnTo>
                      <a:lnTo>
                        <a:pt x="51" y="7"/>
                      </a:lnTo>
                      <a:lnTo>
                        <a:pt x="34" y="7"/>
                      </a:lnTo>
                      <a:lnTo>
                        <a:pt x="21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89" name="Freeform 53"/>
                <p:cNvSpPr>
                  <a:spLocks/>
                </p:cNvSpPr>
                <p:nvPr/>
              </p:nvSpPr>
              <p:spPr bwMode="auto">
                <a:xfrm>
                  <a:off x="3265" y="1497"/>
                  <a:ext cx="37" cy="59"/>
                </a:xfrm>
                <a:custGeom>
                  <a:avLst/>
                  <a:gdLst>
                    <a:gd name="T0" fmla="*/ 33 w 37"/>
                    <a:gd name="T1" fmla="*/ 0 h 59"/>
                    <a:gd name="T2" fmla="*/ 37 w 37"/>
                    <a:gd name="T3" fmla="*/ 11 h 59"/>
                    <a:gd name="T4" fmla="*/ 19 w 37"/>
                    <a:gd name="T5" fmla="*/ 39 h 59"/>
                    <a:gd name="T6" fmla="*/ 20 w 37"/>
                    <a:gd name="T7" fmla="*/ 48 h 59"/>
                    <a:gd name="T8" fmla="*/ 9 w 37"/>
                    <a:gd name="T9" fmla="*/ 59 h 59"/>
                    <a:gd name="T10" fmla="*/ 0 w 37"/>
                    <a:gd name="T11" fmla="*/ 50 h 59"/>
                    <a:gd name="T12" fmla="*/ 4 w 37"/>
                    <a:gd name="T13" fmla="*/ 42 h 59"/>
                    <a:gd name="T14" fmla="*/ 6 w 37"/>
                    <a:gd name="T15" fmla="*/ 24 h 59"/>
                    <a:gd name="T16" fmla="*/ 15 w 37"/>
                    <a:gd name="T17" fmla="*/ 13 h 59"/>
                    <a:gd name="T18" fmla="*/ 4 w 37"/>
                    <a:gd name="T19" fmla="*/ 4 h 59"/>
                    <a:gd name="T20" fmla="*/ 11 w 37"/>
                    <a:gd name="T21" fmla="*/ 0 h 59"/>
                    <a:gd name="T22" fmla="*/ 22 w 37"/>
                    <a:gd name="T23" fmla="*/ 6 h 59"/>
                    <a:gd name="T24" fmla="*/ 33 w 37"/>
                    <a:gd name="T25" fmla="*/ 0 h 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7"/>
                    <a:gd name="T40" fmla="*/ 0 h 59"/>
                    <a:gd name="T41" fmla="*/ 37 w 37"/>
                    <a:gd name="T42" fmla="*/ 59 h 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7" h="59">
                      <a:moveTo>
                        <a:pt x="33" y="0"/>
                      </a:moveTo>
                      <a:lnTo>
                        <a:pt x="37" y="11"/>
                      </a:lnTo>
                      <a:lnTo>
                        <a:pt x="19" y="39"/>
                      </a:lnTo>
                      <a:lnTo>
                        <a:pt x="20" y="48"/>
                      </a:lnTo>
                      <a:lnTo>
                        <a:pt x="9" y="59"/>
                      </a:lnTo>
                      <a:lnTo>
                        <a:pt x="0" y="50"/>
                      </a:lnTo>
                      <a:lnTo>
                        <a:pt x="4" y="42"/>
                      </a:lnTo>
                      <a:lnTo>
                        <a:pt x="6" y="24"/>
                      </a:lnTo>
                      <a:lnTo>
                        <a:pt x="15" y="13"/>
                      </a:lnTo>
                      <a:lnTo>
                        <a:pt x="4" y="4"/>
                      </a:lnTo>
                      <a:lnTo>
                        <a:pt x="11" y="0"/>
                      </a:lnTo>
                      <a:lnTo>
                        <a:pt x="22" y="6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0" name="Freeform 54"/>
                <p:cNvSpPr>
                  <a:spLocks/>
                </p:cNvSpPr>
                <p:nvPr/>
              </p:nvSpPr>
              <p:spPr bwMode="auto">
                <a:xfrm>
                  <a:off x="3283" y="1534"/>
                  <a:ext cx="32" cy="55"/>
                </a:xfrm>
                <a:custGeom>
                  <a:avLst/>
                  <a:gdLst>
                    <a:gd name="T0" fmla="*/ 28 w 32"/>
                    <a:gd name="T1" fmla="*/ 0 h 55"/>
                    <a:gd name="T2" fmla="*/ 21 w 32"/>
                    <a:gd name="T3" fmla="*/ 0 h 55"/>
                    <a:gd name="T4" fmla="*/ 21 w 32"/>
                    <a:gd name="T5" fmla="*/ 4 h 55"/>
                    <a:gd name="T6" fmla="*/ 21 w 32"/>
                    <a:gd name="T7" fmla="*/ 7 h 55"/>
                    <a:gd name="T8" fmla="*/ 21 w 32"/>
                    <a:gd name="T9" fmla="*/ 11 h 55"/>
                    <a:gd name="T10" fmla="*/ 15 w 32"/>
                    <a:gd name="T11" fmla="*/ 21 h 55"/>
                    <a:gd name="T12" fmla="*/ 6 w 32"/>
                    <a:gd name="T13" fmla="*/ 30 h 55"/>
                    <a:gd name="T14" fmla="*/ 8 w 32"/>
                    <a:gd name="T15" fmla="*/ 37 h 55"/>
                    <a:gd name="T16" fmla="*/ 0 w 32"/>
                    <a:gd name="T17" fmla="*/ 49 h 55"/>
                    <a:gd name="T18" fmla="*/ 8 w 32"/>
                    <a:gd name="T19" fmla="*/ 55 h 55"/>
                    <a:gd name="T20" fmla="*/ 28 w 32"/>
                    <a:gd name="T21" fmla="*/ 26 h 55"/>
                    <a:gd name="T22" fmla="*/ 28 w 32"/>
                    <a:gd name="T23" fmla="*/ 19 h 55"/>
                    <a:gd name="T24" fmla="*/ 32 w 32"/>
                    <a:gd name="T25" fmla="*/ 11 h 55"/>
                    <a:gd name="T26" fmla="*/ 28 w 32"/>
                    <a:gd name="T27" fmla="*/ 0 h 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2"/>
                    <a:gd name="T43" fmla="*/ 0 h 55"/>
                    <a:gd name="T44" fmla="*/ 32 w 32"/>
                    <a:gd name="T45" fmla="*/ 55 h 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2" h="55">
                      <a:moveTo>
                        <a:pt x="28" y="0"/>
                      </a:moveTo>
                      <a:lnTo>
                        <a:pt x="21" y="0"/>
                      </a:lnTo>
                      <a:lnTo>
                        <a:pt x="21" y="4"/>
                      </a:lnTo>
                      <a:lnTo>
                        <a:pt x="21" y="7"/>
                      </a:lnTo>
                      <a:lnTo>
                        <a:pt x="21" y="11"/>
                      </a:lnTo>
                      <a:lnTo>
                        <a:pt x="15" y="21"/>
                      </a:lnTo>
                      <a:lnTo>
                        <a:pt x="6" y="30"/>
                      </a:lnTo>
                      <a:lnTo>
                        <a:pt x="8" y="37"/>
                      </a:lnTo>
                      <a:lnTo>
                        <a:pt x="0" y="49"/>
                      </a:lnTo>
                      <a:lnTo>
                        <a:pt x="8" y="55"/>
                      </a:lnTo>
                      <a:lnTo>
                        <a:pt x="28" y="26"/>
                      </a:lnTo>
                      <a:lnTo>
                        <a:pt x="28" y="19"/>
                      </a:lnTo>
                      <a:lnTo>
                        <a:pt x="32" y="11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1" name="Freeform 55"/>
                <p:cNvSpPr>
                  <a:spLocks/>
                </p:cNvSpPr>
                <p:nvPr/>
              </p:nvSpPr>
              <p:spPr bwMode="auto">
                <a:xfrm>
                  <a:off x="3181" y="1602"/>
                  <a:ext cx="44" cy="79"/>
                </a:xfrm>
                <a:custGeom>
                  <a:avLst/>
                  <a:gdLst>
                    <a:gd name="T0" fmla="*/ 29 w 44"/>
                    <a:gd name="T1" fmla="*/ 2 h 79"/>
                    <a:gd name="T2" fmla="*/ 25 w 44"/>
                    <a:gd name="T3" fmla="*/ 4 h 79"/>
                    <a:gd name="T4" fmla="*/ 17 w 44"/>
                    <a:gd name="T5" fmla="*/ 0 h 79"/>
                    <a:gd name="T6" fmla="*/ 4 w 44"/>
                    <a:gd name="T7" fmla="*/ 2 h 79"/>
                    <a:gd name="T8" fmla="*/ 4 w 44"/>
                    <a:gd name="T9" fmla="*/ 20 h 79"/>
                    <a:gd name="T10" fmla="*/ 11 w 44"/>
                    <a:gd name="T11" fmla="*/ 22 h 79"/>
                    <a:gd name="T12" fmla="*/ 11 w 44"/>
                    <a:gd name="T13" fmla="*/ 15 h 79"/>
                    <a:gd name="T14" fmla="*/ 23 w 44"/>
                    <a:gd name="T15" fmla="*/ 28 h 79"/>
                    <a:gd name="T16" fmla="*/ 19 w 44"/>
                    <a:gd name="T17" fmla="*/ 39 h 79"/>
                    <a:gd name="T18" fmla="*/ 10 w 44"/>
                    <a:gd name="T19" fmla="*/ 46 h 79"/>
                    <a:gd name="T20" fmla="*/ 6 w 44"/>
                    <a:gd name="T21" fmla="*/ 62 h 79"/>
                    <a:gd name="T22" fmla="*/ 0 w 44"/>
                    <a:gd name="T23" fmla="*/ 70 h 79"/>
                    <a:gd name="T24" fmla="*/ 8 w 44"/>
                    <a:gd name="T25" fmla="*/ 79 h 79"/>
                    <a:gd name="T26" fmla="*/ 31 w 44"/>
                    <a:gd name="T27" fmla="*/ 64 h 79"/>
                    <a:gd name="T28" fmla="*/ 23 w 44"/>
                    <a:gd name="T29" fmla="*/ 53 h 79"/>
                    <a:gd name="T30" fmla="*/ 29 w 44"/>
                    <a:gd name="T31" fmla="*/ 35 h 79"/>
                    <a:gd name="T32" fmla="*/ 42 w 44"/>
                    <a:gd name="T33" fmla="*/ 26 h 79"/>
                    <a:gd name="T34" fmla="*/ 44 w 44"/>
                    <a:gd name="T35" fmla="*/ 13 h 79"/>
                    <a:gd name="T36" fmla="*/ 29 w 44"/>
                    <a:gd name="T37" fmla="*/ 2 h 7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44"/>
                    <a:gd name="T58" fmla="*/ 0 h 79"/>
                    <a:gd name="T59" fmla="*/ 44 w 44"/>
                    <a:gd name="T60" fmla="*/ 79 h 7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44" h="79">
                      <a:moveTo>
                        <a:pt x="29" y="2"/>
                      </a:moveTo>
                      <a:lnTo>
                        <a:pt x="25" y="4"/>
                      </a:lnTo>
                      <a:lnTo>
                        <a:pt x="17" y="0"/>
                      </a:lnTo>
                      <a:lnTo>
                        <a:pt x="4" y="2"/>
                      </a:lnTo>
                      <a:lnTo>
                        <a:pt x="4" y="20"/>
                      </a:lnTo>
                      <a:lnTo>
                        <a:pt x="11" y="22"/>
                      </a:lnTo>
                      <a:lnTo>
                        <a:pt x="11" y="15"/>
                      </a:lnTo>
                      <a:lnTo>
                        <a:pt x="23" y="28"/>
                      </a:lnTo>
                      <a:lnTo>
                        <a:pt x="19" y="39"/>
                      </a:lnTo>
                      <a:lnTo>
                        <a:pt x="10" y="46"/>
                      </a:lnTo>
                      <a:lnTo>
                        <a:pt x="6" y="62"/>
                      </a:lnTo>
                      <a:lnTo>
                        <a:pt x="0" y="70"/>
                      </a:lnTo>
                      <a:lnTo>
                        <a:pt x="8" y="79"/>
                      </a:lnTo>
                      <a:lnTo>
                        <a:pt x="31" y="64"/>
                      </a:lnTo>
                      <a:lnTo>
                        <a:pt x="23" y="53"/>
                      </a:lnTo>
                      <a:lnTo>
                        <a:pt x="29" y="35"/>
                      </a:lnTo>
                      <a:lnTo>
                        <a:pt x="42" y="26"/>
                      </a:lnTo>
                      <a:lnTo>
                        <a:pt x="44" y="13"/>
                      </a:lnTo>
                      <a:lnTo>
                        <a:pt x="29" y="2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2" name="Freeform 56"/>
                <p:cNvSpPr>
                  <a:spLocks/>
                </p:cNvSpPr>
                <p:nvPr/>
              </p:nvSpPr>
              <p:spPr bwMode="auto">
                <a:xfrm>
                  <a:off x="3207" y="1645"/>
                  <a:ext cx="27" cy="47"/>
                </a:xfrm>
                <a:custGeom>
                  <a:avLst/>
                  <a:gdLst>
                    <a:gd name="T0" fmla="*/ 17 w 27"/>
                    <a:gd name="T1" fmla="*/ 0 h 47"/>
                    <a:gd name="T2" fmla="*/ 27 w 27"/>
                    <a:gd name="T3" fmla="*/ 11 h 47"/>
                    <a:gd name="T4" fmla="*/ 21 w 27"/>
                    <a:gd name="T5" fmla="*/ 23 h 47"/>
                    <a:gd name="T6" fmla="*/ 19 w 27"/>
                    <a:gd name="T7" fmla="*/ 34 h 47"/>
                    <a:gd name="T8" fmla="*/ 6 w 27"/>
                    <a:gd name="T9" fmla="*/ 47 h 47"/>
                    <a:gd name="T10" fmla="*/ 0 w 27"/>
                    <a:gd name="T11" fmla="*/ 38 h 47"/>
                    <a:gd name="T12" fmla="*/ 6 w 27"/>
                    <a:gd name="T13" fmla="*/ 21 h 47"/>
                    <a:gd name="T14" fmla="*/ 17 w 27"/>
                    <a:gd name="T15" fmla="*/ 0 h 4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7"/>
                    <a:gd name="T25" fmla="*/ 0 h 47"/>
                    <a:gd name="T26" fmla="*/ 27 w 27"/>
                    <a:gd name="T27" fmla="*/ 47 h 4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7" h="47">
                      <a:moveTo>
                        <a:pt x="17" y="0"/>
                      </a:moveTo>
                      <a:lnTo>
                        <a:pt x="27" y="11"/>
                      </a:lnTo>
                      <a:lnTo>
                        <a:pt x="21" y="23"/>
                      </a:lnTo>
                      <a:lnTo>
                        <a:pt x="19" y="34"/>
                      </a:lnTo>
                      <a:lnTo>
                        <a:pt x="6" y="47"/>
                      </a:lnTo>
                      <a:lnTo>
                        <a:pt x="0" y="38"/>
                      </a:lnTo>
                      <a:lnTo>
                        <a:pt x="6" y="2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3" name="Freeform 57"/>
                <p:cNvSpPr>
                  <a:spLocks/>
                </p:cNvSpPr>
                <p:nvPr/>
              </p:nvSpPr>
              <p:spPr bwMode="auto">
                <a:xfrm>
                  <a:off x="3255" y="1602"/>
                  <a:ext cx="28" cy="70"/>
                </a:xfrm>
                <a:custGeom>
                  <a:avLst/>
                  <a:gdLst>
                    <a:gd name="T0" fmla="*/ 13 w 28"/>
                    <a:gd name="T1" fmla="*/ 0 h 70"/>
                    <a:gd name="T2" fmla="*/ 26 w 28"/>
                    <a:gd name="T3" fmla="*/ 13 h 70"/>
                    <a:gd name="T4" fmla="*/ 24 w 28"/>
                    <a:gd name="T5" fmla="*/ 22 h 70"/>
                    <a:gd name="T6" fmla="*/ 19 w 28"/>
                    <a:gd name="T7" fmla="*/ 29 h 70"/>
                    <a:gd name="T8" fmla="*/ 26 w 28"/>
                    <a:gd name="T9" fmla="*/ 48 h 70"/>
                    <a:gd name="T10" fmla="*/ 28 w 28"/>
                    <a:gd name="T11" fmla="*/ 57 h 70"/>
                    <a:gd name="T12" fmla="*/ 21 w 28"/>
                    <a:gd name="T13" fmla="*/ 68 h 70"/>
                    <a:gd name="T14" fmla="*/ 9 w 28"/>
                    <a:gd name="T15" fmla="*/ 70 h 70"/>
                    <a:gd name="T16" fmla="*/ 0 w 28"/>
                    <a:gd name="T17" fmla="*/ 55 h 70"/>
                    <a:gd name="T18" fmla="*/ 6 w 28"/>
                    <a:gd name="T19" fmla="*/ 42 h 70"/>
                    <a:gd name="T20" fmla="*/ 13 w 28"/>
                    <a:gd name="T21" fmla="*/ 29 h 70"/>
                    <a:gd name="T22" fmla="*/ 13 w 28"/>
                    <a:gd name="T23" fmla="*/ 15 h 70"/>
                    <a:gd name="T24" fmla="*/ 13 w 28"/>
                    <a:gd name="T25" fmla="*/ 0 h 7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8"/>
                    <a:gd name="T40" fmla="*/ 0 h 70"/>
                    <a:gd name="T41" fmla="*/ 28 w 28"/>
                    <a:gd name="T42" fmla="*/ 70 h 7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8" h="70">
                      <a:moveTo>
                        <a:pt x="13" y="0"/>
                      </a:moveTo>
                      <a:lnTo>
                        <a:pt x="26" y="13"/>
                      </a:lnTo>
                      <a:lnTo>
                        <a:pt x="24" y="22"/>
                      </a:lnTo>
                      <a:lnTo>
                        <a:pt x="19" y="29"/>
                      </a:lnTo>
                      <a:lnTo>
                        <a:pt x="26" y="48"/>
                      </a:lnTo>
                      <a:lnTo>
                        <a:pt x="28" y="57"/>
                      </a:lnTo>
                      <a:lnTo>
                        <a:pt x="21" y="68"/>
                      </a:lnTo>
                      <a:lnTo>
                        <a:pt x="9" y="70"/>
                      </a:lnTo>
                      <a:lnTo>
                        <a:pt x="0" y="55"/>
                      </a:lnTo>
                      <a:lnTo>
                        <a:pt x="6" y="42"/>
                      </a:lnTo>
                      <a:lnTo>
                        <a:pt x="13" y="29"/>
                      </a:lnTo>
                      <a:lnTo>
                        <a:pt x="13" y="15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4" name="Freeform 58"/>
                <p:cNvSpPr>
                  <a:spLocks/>
                </p:cNvSpPr>
                <p:nvPr/>
              </p:nvSpPr>
              <p:spPr bwMode="auto">
                <a:xfrm>
                  <a:off x="3311" y="1493"/>
                  <a:ext cx="152" cy="199"/>
                </a:xfrm>
                <a:custGeom>
                  <a:avLst/>
                  <a:gdLst>
                    <a:gd name="T0" fmla="*/ 44 w 152"/>
                    <a:gd name="T1" fmla="*/ 2 h 199"/>
                    <a:gd name="T2" fmla="*/ 28 w 152"/>
                    <a:gd name="T3" fmla="*/ 19 h 199"/>
                    <a:gd name="T4" fmla="*/ 20 w 152"/>
                    <a:gd name="T5" fmla="*/ 7 h 199"/>
                    <a:gd name="T6" fmla="*/ 19 w 152"/>
                    <a:gd name="T7" fmla="*/ 0 h 199"/>
                    <a:gd name="T8" fmla="*/ 6 w 152"/>
                    <a:gd name="T9" fmla="*/ 2 h 199"/>
                    <a:gd name="T10" fmla="*/ 0 w 152"/>
                    <a:gd name="T11" fmla="*/ 15 h 199"/>
                    <a:gd name="T12" fmla="*/ 11 w 152"/>
                    <a:gd name="T13" fmla="*/ 31 h 199"/>
                    <a:gd name="T14" fmla="*/ 13 w 152"/>
                    <a:gd name="T15" fmla="*/ 50 h 199"/>
                    <a:gd name="T16" fmla="*/ 28 w 152"/>
                    <a:gd name="T17" fmla="*/ 74 h 199"/>
                    <a:gd name="T18" fmla="*/ 41 w 152"/>
                    <a:gd name="T19" fmla="*/ 85 h 199"/>
                    <a:gd name="T20" fmla="*/ 39 w 152"/>
                    <a:gd name="T21" fmla="*/ 93 h 199"/>
                    <a:gd name="T22" fmla="*/ 41 w 152"/>
                    <a:gd name="T23" fmla="*/ 99 h 199"/>
                    <a:gd name="T24" fmla="*/ 41 w 152"/>
                    <a:gd name="T25" fmla="*/ 108 h 199"/>
                    <a:gd name="T26" fmla="*/ 59 w 152"/>
                    <a:gd name="T27" fmla="*/ 108 h 199"/>
                    <a:gd name="T28" fmla="*/ 74 w 152"/>
                    <a:gd name="T29" fmla="*/ 127 h 199"/>
                    <a:gd name="T30" fmla="*/ 72 w 152"/>
                    <a:gd name="T31" fmla="*/ 130 h 199"/>
                    <a:gd name="T32" fmla="*/ 67 w 152"/>
                    <a:gd name="T33" fmla="*/ 143 h 199"/>
                    <a:gd name="T34" fmla="*/ 57 w 152"/>
                    <a:gd name="T35" fmla="*/ 142 h 199"/>
                    <a:gd name="T36" fmla="*/ 44 w 152"/>
                    <a:gd name="T37" fmla="*/ 140 h 199"/>
                    <a:gd name="T38" fmla="*/ 35 w 152"/>
                    <a:gd name="T39" fmla="*/ 147 h 199"/>
                    <a:gd name="T40" fmla="*/ 39 w 152"/>
                    <a:gd name="T41" fmla="*/ 162 h 199"/>
                    <a:gd name="T42" fmla="*/ 48 w 152"/>
                    <a:gd name="T43" fmla="*/ 182 h 199"/>
                    <a:gd name="T44" fmla="*/ 72 w 152"/>
                    <a:gd name="T45" fmla="*/ 199 h 199"/>
                    <a:gd name="T46" fmla="*/ 93 w 152"/>
                    <a:gd name="T47" fmla="*/ 184 h 199"/>
                    <a:gd name="T48" fmla="*/ 91 w 152"/>
                    <a:gd name="T49" fmla="*/ 169 h 199"/>
                    <a:gd name="T50" fmla="*/ 89 w 152"/>
                    <a:gd name="T51" fmla="*/ 158 h 199"/>
                    <a:gd name="T52" fmla="*/ 91 w 152"/>
                    <a:gd name="T53" fmla="*/ 145 h 199"/>
                    <a:gd name="T54" fmla="*/ 100 w 152"/>
                    <a:gd name="T55" fmla="*/ 147 h 199"/>
                    <a:gd name="T56" fmla="*/ 108 w 152"/>
                    <a:gd name="T57" fmla="*/ 136 h 199"/>
                    <a:gd name="T58" fmla="*/ 119 w 152"/>
                    <a:gd name="T59" fmla="*/ 134 h 199"/>
                    <a:gd name="T60" fmla="*/ 130 w 152"/>
                    <a:gd name="T61" fmla="*/ 119 h 199"/>
                    <a:gd name="T62" fmla="*/ 115 w 152"/>
                    <a:gd name="T63" fmla="*/ 105 h 199"/>
                    <a:gd name="T64" fmla="*/ 104 w 152"/>
                    <a:gd name="T65" fmla="*/ 116 h 199"/>
                    <a:gd name="T66" fmla="*/ 100 w 152"/>
                    <a:gd name="T67" fmla="*/ 119 h 199"/>
                    <a:gd name="T68" fmla="*/ 89 w 152"/>
                    <a:gd name="T69" fmla="*/ 106 h 199"/>
                    <a:gd name="T70" fmla="*/ 96 w 152"/>
                    <a:gd name="T71" fmla="*/ 97 h 199"/>
                    <a:gd name="T72" fmla="*/ 104 w 152"/>
                    <a:gd name="T73" fmla="*/ 105 h 199"/>
                    <a:gd name="T74" fmla="*/ 113 w 152"/>
                    <a:gd name="T75" fmla="*/ 93 h 199"/>
                    <a:gd name="T76" fmla="*/ 126 w 152"/>
                    <a:gd name="T77" fmla="*/ 92 h 199"/>
                    <a:gd name="T78" fmla="*/ 132 w 152"/>
                    <a:gd name="T79" fmla="*/ 108 h 199"/>
                    <a:gd name="T80" fmla="*/ 143 w 152"/>
                    <a:gd name="T81" fmla="*/ 112 h 199"/>
                    <a:gd name="T82" fmla="*/ 152 w 152"/>
                    <a:gd name="T83" fmla="*/ 101 h 199"/>
                    <a:gd name="T84" fmla="*/ 130 w 152"/>
                    <a:gd name="T85" fmla="*/ 78 h 199"/>
                    <a:gd name="T86" fmla="*/ 133 w 152"/>
                    <a:gd name="T87" fmla="*/ 69 h 199"/>
                    <a:gd name="T88" fmla="*/ 126 w 152"/>
                    <a:gd name="T89" fmla="*/ 67 h 199"/>
                    <a:gd name="T90" fmla="*/ 133 w 152"/>
                    <a:gd name="T91" fmla="*/ 50 h 199"/>
                    <a:gd name="T92" fmla="*/ 122 w 152"/>
                    <a:gd name="T93" fmla="*/ 52 h 199"/>
                    <a:gd name="T94" fmla="*/ 98 w 152"/>
                    <a:gd name="T95" fmla="*/ 61 h 199"/>
                    <a:gd name="T96" fmla="*/ 98 w 152"/>
                    <a:gd name="T97" fmla="*/ 81 h 199"/>
                    <a:gd name="T98" fmla="*/ 89 w 152"/>
                    <a:gd name="T99" fmla="*/ 76 h 199"/>
                    <a:gd name="T100" fmla="*/ 80 w 152"/>
                    <a:gd name="T101" fmla="*/ 83 h 199"/>
                    <a:gd name="T102" fmla="*/ 61 w 152"/>
                    <a:gd name="T103" fmla="*/ 80 h 199"/>
                    <a:gd name="T104" fmla="*/ 57 w 152"/>
                    <a:gd name="T105" fmla="*/ 67 h 199"/>
                    <a:gd name="T106" fmla="*/ 52 w 152"/>
                    <a:gd name="T107" fmla="*/ 52 h 199"/>
                    <a:gd name="T108" fmla="*/ 65 w 152"/>
                    <a:gd name="T109" fmla="*/ 63 h 199"/>
                    <a:gd name="T110" fmla="*/ 80 w 152"/>
                    <a:gd name="T111" fmla="*/ 56 h 199"/>
                    <a:gd name="T112" fmla="*/ 82 w 152"/>
                    <a:gd name="T113" fmla="*/ 52 h 199"/>
                    <a:gd name="T114" fmla="*/ 80 w 152"/>
                    <a:gd name="T115" fmla="*/ 41 h 199"/>
                    <a:gd name="T116" fmla="*/ 63 w 152"/>
                    <a:gd name="T117" fmla="*/ 31 h 199"/>
                    <a:gd name="T118" fmla="*/ 54 w 152"/>
                    <a:gd name="T119" fmla="*/ 28 h 199"/>
                    <a:gd name="T120" fmla="*/ 57 w 152"/>
                    <a:gd name="T121" fmla="*/ 17 h 199"/>
                    <a:gd name="T122" fmla="*/ 57 w 152"/>
                    <a:gd name="T123" fmla="*/ 6 h 199"/>
                    <a:gd name="T124" fmla="*/ 44 w 152"/>
                    <a:gd name="T125" fmla="*/ 2 h 199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52"/>
                    <a:gd name="T190" fmla="*/ 0 h 199"/>
                    <a:gd name="T191" fmla="*/ 152 w 152"/>
                    <a:gd name="T192" fmla="*/ 199 h 199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52" h="199">
                      <a:moveTo>
                        <a:pt x="44" y="2"/>
                      </a:moveTo>
                      <a:lnTo>
                        <a:pt x="28" y="19"/>
                      </a:lnTo>
                      <a:lnTo>
                        <a:pt x="20" y="7"/>
                      </a:lnTo>
                      <a:lnTo>
                        <a:pt x="19" y="0"/>
                      </a:lnTo>
                      <a:lnTo>
                        <a:pt x="6" y="2"/>
                      </a:lnTo>
                      <a:lnTo>
                        <a:pt x="0" y="15"/>
                      </a:lnTo>
                      <a:lnTo>
                        <a:pt x="11" y="31"/>
                      </a:lnTo>
                      <a:lnTo>
                        <a:pt x="13" y="50"/>
                      </a:lnTo>
                      <a:lnTo>
                        <a:pt x="28" y="74"/>
                      </a:lnTo>
                      <a:lnTo>
                        <a:pt x="41" y="85"/>
                      </a:lnTo>
                      <a:lnTo>
                        <a:pt x="39" y="93"/>
                      </a:lnTo>
                      <a:lnTo>
                        <a:pt x="41" y="99"/>
                      </a:lnTo>
                      <a:lnTo>
                        <a:pt x="41" y="108"/>
                      </a:lnTo>
                      <a:lnTo>
                        <a:pt x="59" y="108"/>
                      </a:lnTo>
                      <a:lnTo>
                        <a:pt x="74" y="127"/>
                      </a:lnTo>
                      <a:lnTo>
                        <a:pt x="72" y="130"/>
                      </a:lnTo>
                      <a:lnTo>
                        <a:pt x="67" y="143"/>
                      </a:lnTo>
                      <a:lnTo>
                        <a:pt x="57" y="142"/>
                      </a:lnTo>
                      <a:lnTo>
                        <a:pt x="44" y="140"/>
                      </a:lnTo>
                      <a:lnTo>
                        <a:pt x="35" y="147"/>
                      </a:lnTo>
                      <a:lnTo>
                        <a:pt x="39" y="162"/>
                      </a:lnTo>
                      <a:lnTo>
                        <a:pt x="48" y="182"/>
                      </a:lnTo>
                      <a:lnTo>
                        <a:pt x="72" y="199"/>
                      </a:lnTo>
                      <a:lnTo>
                        <a:pt x="93" y="184"/>
                      </a:lnTo>
                      <a:lnTo>
                        <a:pt x="91" y="169"/>
                      </a:lnTo>
                      <a:lnTo>
                        <a:pt x="89" y="158"/>
                      </a:lnTo>
                      <a:lnTo>
                        <a:pt x="91" y="145"/>
                      </a:lnTo>
                      <a:lnTo>
                        <a:pt x="100" y="147"/>
                      </a:lnTo>
                      <a:lnTo>
                        <a:pt x="108" y="136"/>
                      </a:lnTo>
                      <a:lnTo>
                        <a:pt x="119" y="134"/>
                      </a:lnTo>
                      <a:lnTo>
                        <a:pt x="130" y="119"/>
                      </a:lnTo>
                      <a:lnTo>
                        <a:pt x="115" y="105"/>
                      </a:lnTo>
                      <a:lnTo>
                        <a:pt x="104" y="116"/>
                      </a:lnTo>
                      <a:lnTo>
                        <a:pt x="100" y="119"/>
                      </a:lnTo>
                      <a:lnTo>
                        <a:pt x="89" y="106"/>
                      </a:lnTo>
                      <a:lnTo>
                        <a:pt x="96" y="97"/>
                      </a:lnTo>
                      <a:lnTo>
                        <a:pt x="104" y="105"/>
                      </a:lnTo>
                      <a:lnTo>
                        <a:pt x="113" y="93"/>
                      </a:lnTo>
                      <a:lnTo>
                        <a:pt x="126" y="92"/>
                      </a:lnTo>
                      <a:lnTo>
                        <a:pt x="132" y="108"/>
                      </a:lnTo>
                      <a:lnTo>
                        <a:pt x="143" y="112"/>
                      </a:lnTo>
                      <a:lnTo>
                        <a:pt x="152" y="101"/>
                      </a:lnTo>
                      <a:lnTo>
                        <a:pt x="130" y="78"/>
                      </a:lnTo>
                      <a:lnTo>
                        <a:pt x="133" y="69"/>
                      </a:lnTo>
                      <a:lnTo>
                        <a:pt x="126" y="67"/>
                      </a:lnTo>
                      <a:lnTo>
                        <a:pt x="133" y="50"/>
                      </a:lnTo>
                      <a:lnTo>
                        <a:pt x="122" y="52"/>
                      </a:lnTo>
                      <a:lnTo>
                        <a:pt x="98" y="61"/>
                      </a:lnTo>
                      <a:lnTo>
                        <a:pt x="98" y="81"/>
                      </a:lnTo>
                      <a:lnTo>
                        <a:pt x="89" y="76"/>
                      </a:lnTo>
                      <a:lnTo>
                        <a:pt x="80" y="83"/>
                      </a:lnTo>
                      <a:lnTo>
                        <a:pt x="61" y="80"/>
                      </a:lnTo>
                      <a:lnTo>
                        <a:pt x="57" y="67"/>
                      </a:lnTo>
                      <a:lnTo>
                        <a:pt x="52" y="52"/>
                      </a:lnTo>
                      <a:lnTo>
                        <a:pt x="65" y="63"/>
                      </a:lnTo>
                      <a:lnTo>
                        <a:pt x="80" y="56"/>
                      </a:lnTo>
                      <a:lnTo>
                        <a:pt x="82" y="52"/>
                      </a:lnTo>
                      <a:lnTo>
                        <a:pt x="80" y="41"/>
                      </a:lnTo>
                      <a:lnTo>
                        <a:pt x="63" y="31"/>
                      </a:lnTo>
                      <a:lnTo>
                        <a:pt x="54" y="28"/>
                      </a:lnTo>
                      <a:lnTo>
                        <a:pt x="57" y="17"/>
                      </a:lnTo>
                      <a:lnTo>
                        <a:pt x="57" y="6"/>
                      </a:lnTo>
                      <a:lnTo>
                        <a:pt x="44" y="2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95" name="Freeform 59"/>
                <p:cNvSpPr>
                  <a:spLocks/>
                </p:cNvSpPr>
                <p:nvPr/>
              </p:nvSpPr>
              <p:spPr bwMode="auto">
                <a:xfrm>
                  <a:off x="3290" y="1598"/>
                  <a:ext cx="49" cy="50"/>
                </a:xfrm>
                <a:custGeom>
                  <a:avLst/>
                  <a:gdLst>
                    <a:gd name="T0" fmla="*/ 44 w 49"/>
                    <a:gd name="T1" fmla="*/ 0 h 50"/>
                    <a:gd name="T2" fmla="*/ 49 w 49"/>
                    <a:gd name="T3" fmla="*/ 6 h 50"/>
                    <a:gd name="T4" fmla="*/ 49 w 49"/>
                    <a:gd name="T5" fmla="*/ 17 h 50"/>
                    <a:gd name="T6" fmla="*/ 47 w 49"/>
                    <a:gd name="T7" fmla="*/ 26 h 50"/>
                    <a:gd name="T8" fmla="*/ 24 w 49"/>
                    <a:gd name="T9" fmla="*/ 43 h 50"/>
                    <a:gd name="T10" fmla="*/ 11 w 49"/>
                    <a:gd name="T11" fmla="*/ 50 h 50"/>
                    <a:gd name="T12" fmla="*/ 0 w 49"/>
                    <a:gd name="T13" fmla="*/ 39 h 50"/>
                    <a:gd name="T14" fmla="*/ 9 w 49"/>
                    <a:gd name="T15" fmla="*/ 24 h 50"/>
                    <a:gd name="T16" fmla="*/ 20 w 49"/>
                    <a:gd name="T17" fmla="*/ 17 h 50"/>
                    <a:gd name="T18" fmla="*/ 44 w 49"/>
                    <a:gd name="T19" fmla="*/ 0 h 5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"/>
                    <a:gd name="T31" fmla="*/ 0 h 50"/>
                    <a:gd name="T32" fmla="*/ 49 w 49"/>
                    <a:gd name="T33" fmla="*/ 50 h 5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" h="50">
                      <a:moveTo>
                        <a:pt x="44" y="0"/>
                      </a:moveTo>
                      <a:lnTo>
                        <a:pt x="49" y="6"/>
                      </a:lnTo>
                      <a:lnTo>
                        <a:pt x="49" y="17"/>
                      </a:lnTo>
                      <a:lnTo>
                        <a:pt x="47" y="26"/>
                      </a:lnTo>
                      <a:lnTo>
                        <a:pt x="24" y="43"/>
                      </a:lnTo>
                      <a:lnTo>
                        <a:pt x="11" y="50"/>
                      </a:lnTo>
                      <a:lnTo>
                        <a:pt x="0" y="39"/>
                      </a:lnTo>
                      <a:lnTo>
                        <a:pt x="9" y="24"/>
                      </a:lnTo>
                      <a:lnTo>
                        <a:pt x="20" y="17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55322" name="Freeform 60"/>
            <p:cNvSpPr>
              <a:spLocks/>
            </p:cNvSpPr>
            <p:nvPr/>
          </p:nvSpPr>
          <p:spPr bwMode="auto">
            <a:xfrm>
              <a:off x="6616700" y="3913188"/>
              <a:ext cx="555625" cy="293687"/>
            </a:xfrm>
            <a:custGeom>
              <a:avLst/>
              <a:gdLst>
                <a:gd name="T0" fmla="*/ 2147483647 w 402"/>
                <a:gd name="T1" fmla="*/ 2147483647 h 220"/>
                <a:gd name="T2" fmla="*/ 2147483647 w 402"/>
                <a:gd name="T3" fmla="*/ 2147483647 h 220"/>
                <a:gd name="T4" fmla="*/ 2147483647 w 402"/>
                <a:gd name="T5" fmla="*/ 2147483647 h 220"/>
                <a:gd name="T6" fmla="*/ 2147483647 w 402"/>
                <a:gd name="T7" fmla="*/ 2147483647 h 220"/>
                <a:gd name="T8" fmla="*/ 2147483647 w 402"/>
                <a:gd name="T9" fmla="*/ 2147483647 h 220"/>
                <a:gd name="T10" fmla="*/ 2147483647 w 402"/>
                <a:gd name="T11" fmla="*/ 2147483647 h 220"/>
                <a:gd name="T12" fmla="*/ 2147483647 w 402"/>
                <a:gd name="T13" fmla="*/ 2147483647 h 220"/>
                <a:gd name="T14" fmla="*/ 2147483647 w 402"/>
                <a:gd name="T15" fmla="*/ 2147483647 h 220"/>
                <a:gd name="T16" fmla="*/ 0 w 402"/>
                <a:gd name="T17" fmla="*/ 2147483647 h 220"/>
                <a:gd name="T18" fmla="*/ 2147483647 w 402"/>
                <a:gd name="T19" fmla="*/ 2147483647 h 220"/>
                <a:gd name="T20" fmla="*/ 2147483647 w 402"/>
                <a:gd name="T21" fmla="*/ 2147483647 h 220"/>
                <a:gd name="T22" fmla="*/ 2147483647 w 402"/>
                <a:gd name="T23" fmla="*/ 2147483647 h 220"/>
                <a:gd name="T24" fmla="*/ 2147483647 w 402"/>
                <a:gd name="T25" fmla="*/ 2147483647 h 220"/>
                <a:gd name="T26" fmla="*/ 2147483647 w 402"/>
                <a:gd name="T27" fmla="*/ 0 h 220"/>
                <a:gd name="T28" fmla="*/ 2147483647 w 402"/>
                <a:gd name="T29" fmla="*/ 2147483647 h 220"/>
                <a:gd name="T30" fmla="*/ 2147483647 w 402"/>
                <a:gd name="T31" fmla="*/ 2147483647 h 220"/>
                <a:gd name="T32" fmla="*/ 2147483647 w 402"/>
                <a:gd name="T33" fmla="*/ 2147483647 h 220"/>
                <a:gd name="T34" fmla="*/ 2147483647 w 402"/>
                <a:gd name="T35" fmla="*/ 2147483647 h 220"/>
                <a:gd name="T36" fmla="*/ 2147483647 w 402"/>
                <a:gd name="T37" fmla="*/ 2147483647 h 220"/>
                <a:gd name="T38" fmla="*/ 2147483647 w 402"/>
                <a:gd name="T39" fmla="*/ 2147483647 h 220"/>
                <a:gd name="T40" fmla="*/ 2147483647 w 402"/>
                <a:gd name="T41" fmla="*/ 2147483647 h 220"/>
                <a:gd name="T42" fmla="*/ 2147483647 w 402"/>
                <a:gd name="T43" fmla="*/ 2147483647 h 220"/>
                <a:gd name="T44" fmla="*/ 2147483647 w 402"/>
                <a:gd name="T45" fmla="*/ 2147483647 h 220"/>
                <a:gd name="T46" fmla="*/ 2147483647 w 402"/>
                <a:gd name="T47" fmla="*/ 2147483647 h 220"/>
                <a:gd name="T48" fmla="*/ 2147483647 w 402"/>
                <a:gd name="T49" fmla="*/ 2147483647 h 220"/>
                <a:gd name="T50" fmla="*/ 2147483647 w 402"/>
                <a:gd name="T51" fmla="*/ 2147483647 h 220"/>
                <a:gd name="T52" fmla="*/ 2147483647 w 402"/>
                <a:gd name="T53" fmla="*/ 2147483647 h 220"/>
                <a:gd name="T54" fmla="*/ 2147483647 w 402"/>
                <a:gd name="T55" fmla="*/ 2147483647 h 220"/>
                <a:gd name="T56" fmla="*/ 2147483647 w 402"/>
                <a:gd name="T57" fmla="*/ 2147483647 h 220"/>
                <a:gd name="T58" fmla="*/ 2147483647 w 402"/>
                <a:gd name="T59" fmla="*/ 2147483647 h 220"/>
                <a:gd name="T60" fmla="*/ 2147483647 w 402"/>
                <a:gd name="T61" fmla="*/ 2147483647 h 220"/>
                <a:gd name="T62" fmla="*/ 2147483647 w 402"/>
                <a:gd name="T63" fmla="*/ 2147483647 h 220"/>
                <a:gd name="T64" fmla="*/ 2147483647 w 402"/>
                <a:gd name="T65" fmla="*/ 2147483647 h 220"/>
                <a:gd name="T66" fmla="*/ 2147483647 w 402"/>
                <a:gd name="T67" fmla="*/ 2147483647 h 220"/>
                <a:gd name="T68" fmla="*/ 2147483647 w 402"/>
                <a:gd name="T69" fmla="*/ 2147483647 h 220"/>
                <a:gd name="T70" fmla="*/ 2147483647 w 402"/>
                <a:gd name="T71" fmla="*/ 2147483647 h 220"/>
                <a:gd name="T72" fmla="*/ 2147483647 w 402"/>
                <a:gd name="T73" fmla="*/ 2147483647 h 220"/>
                <a:gd name="T74" fmla="*/ 2147483647 w 402"/>
                <a:gd name="T75" fmla="*/ 2147483647 h 220"/>
                <a:gd name="T76" fmla="*/ 2147483647 w 402"/>
                <a:gd name="T77" fmla="*/ 2147483647 h 220"/>
                <a:gd name="T78" fmla="*/ 2147483647 w 402"/>
                <a:gd name="T79" fmla="*/ 2147483647 h 220"/>
                <a:gd name="T80" fmla="*/ 2147483647 w 402"/>
                <a:gd name="T81" fmla="*/ 2147483647 h 220"/>
                <a:gd name="T82" fmla="*/ 2147483647 w 402"/>
                <a:gd name="T83" fmla="*/ 2147483647 h 220"/>
                <a:gd name="T84" fmla="*/ 2147483647 w 402"/>
                <a:gd name="T85" fmla="*/ 2147483647 h 220"/>
                <a:gd name="T86" fmla="*/ 2147483647 w 402"/>
                <a:gd name="T87" fmla="*/ 2147483647 h 220"/>
                <a:gd name="T88" fmla="*/ 2147483647 w 402"/>
                <a:gd name="T89" fmla="*/ 2147483647 h 220"/>
                <a:gd name="T90" fmla="*/ 2147483647 w 402"/>
                <a:gd name="T91" fmla="*/ 2147483647 h 220"/>
                <a:gd name="T92" fmla="*/ 2147483647 w 402"/>
                <a:gd name="T93" fmla="*/ 2147483647 h 22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02"/>
                <a:gd name="T142" fmla="*/ 0 h 220"/>
                <a:gd name="T143" fmla="*/ 402 w 402"/>
                <a:gd name="T144" fmla="*/ 220 h 2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02" h="220">
                  <a:moveTo>
                    <a:pt x="99" y="211"/>
                  </a:moveTo>
                  <a:lnTo>
                    <a:pt x="96" y="199"/>
                  </a:lnTo>
                  <a:lnTo>
                    <a:pt x="83" y="192"/>
                  </a:lnTo>
                  <a:lnTo>
                    <a:pt x="36" y="149"/>
                  </a:lnTo>
                  <a:lnTo>
                    <a:pt x="33" y="126"/>
                  </a:lnTo>
                  <a:lnTo>
                    <a:pt x="12" y="123"/>
                  </a:lnTo>
                  <a:lnTo>
                    <a:pt x="13" y="102"/>
                  </a:lnTo>
                  <a:lnTo>
                    <a:pt x="6" y="82"/>
                  </a:lnTo>
                  <a:lnTo>
                    <a:pt x="0" y="71"/>
                  </a:lnTo>
                  <a:lnTo>
                    <a:pt x="4" y="59"/>
                  </a:lnTo>
                  <a:lnTo>
                    <a:pt x="19" y="59"/>
                  </a:lnTo>
                  <a:lnTo>
                    <a:pt x="45" y="53"/>
                  </a:lnTo>
                  <a:lnTo>
                    <a:pt x="126" y="11"/>
                  </a:lnTo>
                  <a:lnTo>
                    <a:pt x="143" y="0"/>
                  </a:lnTo>
                  <a:lnTo>
                    <a:pt x="154" y="13"/>
                  </a:lnTo>
                  <a:lnTo>
                    <a:pt x="171" y="6"/>
                  </a:lnTo>
                  <a:lnTo>
                    <a:pt x="187" y="7"/>
                  </a:lnTo>
                  <a:lnTo>
                    <a:pt x="197" y="14"/>
                  </a:lnTo>
                  <a:lnTo>
                    <a:pt x="197" y="33"/>
                  </a:lnTo>
                  <a:lnTo>
                    <a:pt x="226" y="52"/>
                  </a:lnTo>
                  <a:lnTo>
                    <a:pt x="228" y="65"/>
                  </a:lnTo>
                  <a:lnTo>
                    <a:pt x="239" y="80"/>
                  </a:lnTo>
                  <a:lnTo>
                    <a:pt x="247" y="86"/>
                  </a:lnTo>
                  <a:lnTo>
                    <a:pt x="252" y="80"/>
                  </a:lnTo>
                  <a:lnTo>
                    <a:pt x="273" y="69"/>
                  </a:lnTo>
                  <a:lnTo>
                    <a:pt x="282" y="71"/>
                  </a:lnTo>
                  <a:lnTo>
                    <a:pt x="308" y="100"/>
                  </a:lnTo>
                  <a:lnTo>
                    <a:pt x="314" y="99"/>
                  </a:lnTo>
                  <a:lnTo>
                    <a:pt x="341" y="115"/>
                  </a:lnTo>
                  <a:lnTo>
                    <a:pt x="381" y="113"/>
                  </a:lnTo>
                  <a:lnTo>
                    <a:pt x="402" y="126"/>
                  </a:lnTo>
                  <a:lnTo>
                    <a:pt x="358" y="151"/>
                  </a:lnTo>
                  <a:lnTo>
                    <a:pt x="356" y="181"/>
                  </a:lnTo>
                  <a:lnTo>
                    <a:pt x="329" y="206"/>
                  </a:lnTo>
                  <a:lnTo>
                    <a:pt x="300" y="205"/>
                  </a:lnTo>
                  <a:lnTo>
                    <a:pt x="284" y="212"/>
                  </a:lnTo>
                  <a:lnTo>
                    <a:pt x="264" y="220"/>
                  </a:lnTo>
                  <a:lnTo>
                    <a:pt x="239" y="204"/>
                  </a:lnTo>
                  <a:lnTo>
                    <a:pt x="223" y="212"/>
                  </a:lnTo>
                  <a:lnTo>
                    <a:pt x="209" y="215"/>
                  </a:lnTo>
                  <a:lnTo>
                    <a:pt x="197" y="196"/>
                  </a:lnTo>
                  <a:lnTo>
                    <a:pt x="162" y="197"/>
                  </a:lnTo>
                  <a:lnTo>
                    <a:pt x="151" y="205"/>
                  </a:lnTo>
                  <a:lnTo>
                    <a:pt x="143" y="213"/>
                  </a:lnTo>
                  <a:lnTo>
                    <a:pt x="128" y="213"/>
                  </a:lnTo>
                  <a:lnTo>
                    <a:pt x="112" y="216"/>
                  </a:lnTo>
                  <a:lnTo>
                    <a:pt x="99" y="211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23" name="Freeform 61"/>
            <p:cNvSpPr>
              <a:spLocks/>
            </p:cNvSpPr>
            <p:nvPr/>
          </p:nvSpPr>
          <p:spPr bwMode="auto">
            <a:xfrm>
              <a:off x="6672263" y="4459288"/>
              <a:ext cx="501650" cy="477837"/>
            </a:xfrm>
            <a:custGeom>
              <a:avLst/>
              <a:gdLst>
                <a:gd name="T0" fmla="*/ 2147483647 w 363"/>
                <a:gd name="T1" fmla="*/ 2147483647 h 357"/>
                <a:gd name="T2" fmla="*/ 2147483647 w 363"/>
                <a:gd name="T3" fmla="*/ 2147483647 h 357"/>
                <a:gd name="T4" fmla="*/ 2147483647 w 363"/>
                <a:gd name="T5" fmla="*/ 2147483647 h 357"/>
                <a:gd name="T6" fmla="*/ 2147483647 w 363"/>
                <a:gd name="T7" fmla="*/ 2147483647 h 357"/>
                <a:gd name="T8" fmla="*/ 2147483647 w 363"/>
                <a:gd name="T9" fmla="*/ 2147483647 h 357"/>
                <a:gd name="T10" fmla="*/ 2147483647 w 363"/>
                <a:gd name="T11" fmla="*/ 2147483647 h 357"/>
                <a:gd name="T12" fmla="*/ 2147483647 w 363"/>
                <a:gd name="T13" fmla="*/ 2147483647 h 357"/>
                <a:gd name="T14" fmla="*/ 2147483647 w 363"/>
                <a:gd name="T15" fmla="*/ 2147483647 h 357"/>
                <a:gd name="T16" fmla="*/ 2147483647 w 363"/>
                <a:gd name="T17" fmla="*/ 2147483647 h 357"/>
                <a:gd name="T18" fmla="*/ 2147483647 w 363"/>
                <a:gd name="T19" fmla="*/ 2147483647 h 357"/>
                <a:gd name="T20" fmla="*/ 2147483647 w 363"/>
                <a:gd name="T21" fmla="*/ 2147483647 h 357"/>
                <a:gd name="T22" fmla="*/ 2147483647 w 363"/>
                <a:gd name="T23" fmla="*/ 2147483647 h 357"/>
                <a:gd name="T24" fmla="*/ 2147483647 w 363"/>
                <a:gd name="T25" fmla="*/ 2147483647 h 357"/>
                <a:gd name="T26" fmla="*/ 2147483647 w 363"/>
                <a:gd name="T27" fmla="*/ 2147483647 h 357"/>
                <a:gd name="T28" fmla="*/ 2147483647 w 363"/>
                <a:gd name="T29" fmla="*/ 2147483647 h 357"/>
                <a:gd name="T30" fmla="*/ 2147483647 w 363"/>
                <a:gd name="T31" fmla="*/ 2147483647 h 357"/>
                <a:gd name="T32" fmla="*/ 2147483647 w 363"/>
                <a:gd name="T33" fmla="*/ 2147483647 h 357"/>
                <a:gd name="T34" fmla="*/ 2147483647 w 363"/>
                <a:gd name="T35" fmla="*/ 2147483647 h 357"/>
                <a:gd name="T36" fmla="*/ 2147483647 w 363"/>
                <a:gd name="T37" fmla="*/ 2147483647 h 357"/>
                <a:gd name="T38" fmla="*/ 2147483647 w 363"/>
                <a:gd name="T39" fmla="*/ 2147483647 h 357"/>
                <a:gd name="T40" fmla="*/ 2147483647 w 363"/>
                <a:gd name="T41" fmla="*/ 2147483647 h 357"/>
                <a:gd name="T42" fmla="*/ 2147483647 w 363"/>
                <a:gd name="T43" fmla="*/ 2147483647 h 357"/>
                <a:gd name="T44" fmla="*/ 2147483647 w 363"/>
                <a:gd name="T45" fmla="*/ 2147483647 h 357"/>
                <a:gd name="T46" fmla="*/ 2147483647 w 363"/>
                <a:gd name="T47" fmla="*/ 2147483647 h 357"/>
                <a:gd name="T48" fmla="*/ 2147483647 w 363"/>
                <a:gd name="T49" fmla="*/ 2147483647 h 357"/>
                <a:gd name="T50" fmla="*/ 2147483647 w 363"/>
                <a:gd name="T51" fmla="*/ 2147483647 h 357"/>
                <a:gd name="T52" fmla="*/ 2147483647 w 363"/>
                <a:gd name="T53" fmla="*/ 2147483647 h 357"/>
                <a:gd name="T54" fmla="*/ 2147483647 w 363"/>
                <a:gd name="T55" fmla="*/ 2147483647 h 357"/>
                <a:gd name="T56" fmla="*/ 2147483647 w 363"/>
                <a:gd name="T57" fmla="*/ 2147483647 h 357"/>
                <a:gd name="T58" fmla="*/ 2147483647 w 363"/>
                <a:gd name="T59" fmla="*/ 2147483647 h 357"/>
                <a:gd name="T60" fmla="*/ 2147483647 w 363"/>
                <a:gd name="T61" fmla="*/ 2147483647 h 357"/>
                <a:gd name="T62" fmla="*/ 2147483647 w 363"/>
                <a:gd name="T63" fmla="*/ 2147483647 h 357"/>
                <a:gd name="T64" fmla="*/ 2147483647 w 363"/>
                <a:gd name="T65" fmla="*/ 2147483647 h 357"/>
                <a:gd name="T66" fmla="*/ 2147483647 w 363"/>
                <a:gd name="T67" fmla="*/ 2147483647 h 357"/>
                <a:gd name="T68" fmla="*/ 2147483647 w 363"/>
                <a:gd name="T69" fmla="*/ 2147483647 h 357"/>
                <a:gd name="T70" fmla="*/ 2147483647 w 363"/>
                <a:gd name="T71" fmla="*/ 2147483647 h 357"/>
                <a:gd name="T72" fmla="*/ 2147483647 w 363"/>
                <a:gd name="T73" fmla="*/ 2147483647 h 357"/>
                <a:gd name="T74" fmla="*/ 2147483647 w 363"/>
                <a:gd name="T75" fmla="*/ 2147483647 h 357"/>
                <a:gd name="T76" fmla="*/ 2147483647 w 363"/>
                <a:gd name="T77" fmla="*/ 2147483647 h 357"/>
                <a:gd name="T78" fmla="*/ 2147483647 w 363"/>
                <a:gd name="T79" fmla="*/ 0 h 357"/>
                <a:gd name="T80" fmla="*/ 2147483647 w 363"/>
                <a:gd name="T81" fmla="*/ 2147483647 h 357"/>
                <a:gd name="T82" fmla="*/ 2147483647 w 363"/>
                <a:gd name="T83" fmla="*/ 2147483647 h 357"/>
                <a:gd name="T84" fmla="*/ 2147483647 w 363"/>
                <a:gd name="T85" fmla="*/ 2147483647 h 357"/>
                <a:gd name="T86" fmla="*/ 2147483647 w 363"/>
                <a:gd name="T87" fmla="*/ 2147483647 h 357"/>
                <a:gd name="T88" fmla="*/ 0 w 363"/>
                <a:gd name="T89" fmla="*/ 2147483647 h 3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3"/>
                <a:gd name="T136" fmla="*/ 0 h 357"/>
                <a:gd name="T137" fmla="*/ 363 w 363"/>
                <a:gd name="T138" fmla="*/ 357 h 3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3" h="357">
                  <a:moveTo>
                    <a:pt x="0" y="80"/>
                  </a:moveTo>
                  <a:lnTo>
                    <a:pt x="7" y="102"/>
                  </a:lnTo>
                  <a:lnTo>
                    <a:pt x="15" y="119"/>
                  </a:lnTo>
                  <a:lnTo>
                    <a:pt x="22" y="130"/>
                  </a:lnTo>
                  <a:lnTo>
                    <a:pt x="31" y="132"/>
                  </a:lnTo>
                  <a:lnTo>
                    <a:pt x="41" y="126"/>
                  </a:lnTo>
                  <a:lnTo>
                    <a:pt x="46" y="115"/>
                  </a:lnTo>
                  <a:lnTo>
                    <a:pt x="56" y="98"/>
                  </a:lnTo>
                  <a:lnTo>
                    <a:pt x="69" y="108"/>
                  </a:lnTo>
                  <a:lnTo>
                    <a:pt x="82" y="111"/>
                  </a:lnTo>
                  <a:lnTo>
                    <a:pt x="91" y="117"/>
                  </a:lnTo>
                  <a:lnTo>
                    <a:pt x="89" y="135"/>
                  </a:lnTo>
                  <a:lnTo>
                    <a:pt x="89" y="147"/>
                  </a:lnTo>
                  <a:lnTo>
                    <a:pt x="102" y="167"/>
                  </a:lnTo>
                  <a:lnTo>
                    <a:pt x="117" y="184"/>
                  </a:lnTo>
                  <a:lnTo>
                    <a:pt x="115" y="189"/>
                  </a:lnTo>
                  <a:lnTo>
                    <a:pt x="98" y="189"/>
                  </a:lnTo>
                  <a:lnTo>
                    <a:pt x="106" y="199"/>
                  </a:lnTo>
                  <a:lnTo>
                    <a:pt x="156" y="256"/>
                  </a:lnTo>
                  <a:lnTo>
                    <a:pt x="161" y="260"/>
                  </a:lnTo>
                  <a:lnTo>
                    <a:pt x="176" y="260"/>
                  </a:lnTo>
                  <a:lnTo>
                    <a:pt x="187" y="263"/>
                  </a:lnTo>
                  <a:lnTo>
                    <a:pt x="209" y="273"/>
                  </a:lnTo>
                  <a:lnTo>
                    <a:pt x="228" y="291"/>
                  </a:lnTo>
                  <a:lnTo>
                    <a:pt x="232" y="299"/>
                  </a:lnTo>
                  <a:lnTo>
                    <a:pt x="239" y="314"/>
                  </a:lnTo>
                  <a:lnTo>
                    <a:pt x="245" y="313"/>
                  </a:lnTo>
                  <a:lnTo>
                    <a:pt x="250" y="313"/>
                  </a:lnTo>
                  <a:lnTo>
                    <a:pt x="265" y="319"/>
                  </a:lnTo>
                  <a:lnTo>
                    <a:pt x="274" y="326"/>
                  </a:lnTo>
                  <a:lnTo>
                    <a:pt x="302" y="357"/>
                  </a:lnTo>
                  <a:lnTo>
                    <a:pt x="290" y="325"/>
                  </a:lnTo>
                  <a:lnTo>
                    <a:pt x="283" y="313"/>
                  </a:lnTo>
                  <a:lnTo>
                    <a:pt x="289" y="301"/>
                  </a:lnTo>
                  <a:lnTo>
                    <a:pt x="285" y="291"/>
                  </a:lnTo>
                  <a:lnTo>
                    <a:pt x="271" y="275"/>
                  </a:lnTo>
                  <a:lnTo>
                    <a:pt x="245" y="245"/>
                  </a:lnTo>
                  <a:lnTo>
                    <a:pt x="228" y="232"/>
                  </a:lnTo>
                  <a:lnTo>
                    <a:pt x="222" y="226"/>
                  </a:lnTo>
                  <a:lnTo>
                    <a:pt x="213" y="228"/>
                  </a:lnTo>
                  <a:lnTo>
                    <a:pt x="200" y="217"/>
                  </a:lnTo>
                  <a:lnTo>
                    <a:pt x="198" y="217"/>
                  </a:lnTo>
                  <a:lnTo>
                    <a:pt x="191" y="210"/>
                  </a:lnTo>
                  <a:lnTo>
                    <a:pt x="187" y="197"/>
                  </a:lnTo>
                  <a:lnTo>
                    <a:pt x="183" y="184"/>
                  </a:lnTo>
                  <a:lnTo>
                    <a:pt x="169" y="165"/>
                  </a:lnTo>
                  <a:lnTo>
                    <a:pt x="139" y="134"/>
                  </a:lnTo>
                  <a:lnTo>
                    <a:pt x="137" y="126"/>
                  </a:lnTo>
                  <a:lnTo>
                    <a:pt x="139" y="122"/>
                  </a:lnTo>
                  <a:lnTo>
                    <a:pt x="154" y="119"/>
                  </a:lnTo>
                  <a:lnTo>
                    <a:pt x="195" y="132"/>
                  </a:lnTo>
                  <a:lnTo>
                    <a:pt x="222" y="102"/>
                  </a:lnTo>
                  <a:lnTo>
                    <a:pt x="245" y="121"/>
                  </a:lnTo>
                  <a:lnTo>
                    <a:pt x="254" y="122"/>
                  </a:lnTo>
                  <a:lnTo>
                    <a:pt x="259" y="130"/>
                  </a:lnTo>
                  <a:lnTo>
                    <a:pt x="267" y="122"/>
                  </a:lnTo>
                  <a:lnTo>
                    <a:pt x="282" y="122"/>
                  </a:lnTo>
                  <a:lnTo>
                    <a:pt x="295" y="124"/>
                  </a:lnTo>
                  <a:lnTo>
                    <a:pt x="313" y="115"/>
                  </a:lnTo>
                  <a:lnTo>
                    <a:pt x="332" y="122"/>
                  </a:lnTo>
                  <a:lnTo>
                    <a:pt x="343" y="132"/>
                  </a:lnTo>
                  <a:lnTo>
                    <a:pt x="356" y="135"/>
                  </a:lnTo>
                  <a:lnTo>
                    <a:pt x="357" y="126"/>
                  </a:lnTo>
                  <a:lnTo>
                    <a:pt x="363" y="111"/>
                  </a:lnTo>
                  <a:lnTo>
                    <a:pt x="356" y="104"/>
                  </a:lnTo>
                  <a:lnTo>
                    <a:pt x="344" y="91"/>
                  </a:lnTo>
                  <a:lnTo>
                    <a:pt x="343" y="78"/>
                  </a:lnTo>
                  <a:lnTo>
                    <a:pt x="343" y="69"/>
                  </a:lnTo>
                  <a:lnTo>
                    <a:pt x="344" y="58"/>
                  </a:lnTo>
                  <a:lnTo>
                    <a:pt x="328" y="54"/>
                  </a:lnTo>
                  <a:lnTo>
                    <a:pt x="320" y="52"/>
                  </a:lnTo>
                  <a:lnTo>
                    <a:pt x="312" y="58"/>
                  </a:lnTo>
                  <a:lnTo>
                    <a:pt x="302" y="65"/>
                  </a:lnTo>
                  <a:lnTo>
                    <a:pt x="293" y="65"/>
                  </a:lnTo>
                  <a:lnTo>
                    <a:pt x="278" y="50"/>
                  </a:lnTo>
                  <a:lnTo>
                    <a:pt x="265" y="43"/>
                  </a:lnTo>
                  <a:lnTo>
                    <a:pt x="252" y="45"/>
                  </a:lnTo>
                  <a:lnTo>
                    <a:pt x="241" y="33"/>
                  </a:lnTo>
                  <a:lnTo>
                    <a:pt x="211" y="2"/>
                  </a:lnTo>
                  <a:lnTo>
                    <a:pt x="198" y="0"/>
                  </a:lnTo>
                  <a:lnTo>
                    <a:pt x="178" y="26"/>
                  </a:lnTo>
                  <a:lnTo>
                    <a:pt x="157" y="24"/>
                  </a:lnTo>
                  <a:lnTo>
                    <a:pt x="148" y="33"/>
                  </a:lnTo>
                  <a:lnTo>
                    <a:pt x="145" y="45"/>
                  </a:lnTo>
                  <a:lnTo>
                    <a:pt x="106" y="87"/>
                  </a:lnTo>
                  <a:lnTo>
                    <a:pt x="80" y="80"/>
                  </a:lnTo>
                  <a:lnTo>
                    <a:pt x="54" y="74"/>
                  </a:lnTo>
                  <a:lnTo>
                    <a:pt x="41" y="80"/>
                  </a:lnTo>
                  <a:lnTo>
                    <a:pt x="24" y="87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24" name="Group 62"/>
            <p:cNvGrpSpPr>
              <a:grpSpLocks/>
            </p:cNvGrpSpPr>
            <p:nvPr/>
          </p:nvGrpSpPr>
          <p:grpSpPr bwMode="auto">
            <a:xfrm>
              <a:off x="7259638" y="4992688"/>
              <a:ext cx="808037" cy="815975"/>
              <a:chOff x="3054" y="3393"/>
              <a:chExt cx="586" cy="611"/>
            </a:xfrm>
          </p:grpSpPr>
          <p:sp>
            <p:nvSpPr>
              <p:cNvPr id="55373" name="Freeform 63"/>
              <p:cNvSpPr>
                <a:spLocks/>
              </p:cNvSpPr>
              <p:nvPr/>
            </p:nvSpPr>
            <p:spPr bwMode="auto">
              <a:xfrm>
                <a:off x="3067" y="3713"/>
                <a:ext cx="24" cy="25"/>
              </a:xfrm>
              <a:custGeom>
                <a:avLst/>
                <a:gdLst>
                  <a:gd name="T0" fmla="*/ 18 w 24"/>
                  <a:gd name="T1" fmla="*/ 0 h 25"/>
                  <a:gd name="T2" fmla="*/ 24 w 24"/>
                  <a:gd name="T3" fmla="*/ 7 h 25"/>
                  <a:gd name="T4" fmla="*/ 22 w 24"/>
                  <a:gd name="T5" fmla="*/ 16 h 25"/>
                  <a:gd name="T6" fmla="*/ 24 w 24"/>
                  <a:gd name="T7" fmla="*/ 23 h 25"/>
                  <a:gd name="T8" fmla="*/ 18 w 24"/>
                  <a:gd name="T9" fmla="*/ 25 h 25"/>
                  <a:gd name="T10" fmla="*/ 7 w 24"/>
                  <a:gd name="T11" fmla="*/ 23 h 25"/>
                  <a:gd name="T12" fmla="*/ 0 w 24"/>
                  <a:gd name="T13" fmla="*/ 14 h 25"/>
                  <a:gd name="T14" fmla="*/ 18 w 24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25"/>
                  <a:gd name="T26" fmla="*/ 24 w 24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25">
                    <a:moveTo>
                      <a:pt x="18" y="0"/>
                    </a:moveTo>
                    <a:lnTo>
                      <a:pt x="24" y="7"/>
                    </a:lnTo>
                    <a:lnTo>
                      <a:pt x="22" y="16"/>
                    </a:lnTo>
                    <a:lnTo>
                      <a:pt x="24" y="23"/>
                    </a:lnTo>
                    <a:lnTo>
                      <a:pt x="18" y="25"/>
                    </a:lnTo>
                    <a:lnTo>
                      <a:pt x="7" y="23"/>
                    </a:lnTo>
                    <a:lnTo>
                      <a:pt x="0" y="1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4" name="Freeform 64"/>
              <p:cNvSpPr>
                <a:spLocks/>
              </p:cNvSpPr>
              <p:nvPr/>
            </p:nvSpPr>
            <p:spPr bwMode="auto">
              <a:xfrm>
                <a:off x="3116" y="3723"/>
                <a:ext cx="184" cy="163"/>
              </a:xfrm>
              <a:custGeom>
                <a:avLst/>
                <a:gdLst>
                  <a:gd name="T0" fmla="*/ 26 w 184"/>
                  <a:gd name="T1" fmla="*/ 7 h 163"/>
                  <a:gd name="T2" fmla="*/ 17 w 184"/>
                  <a:gd name="T3" fmla="*/ 11 h 163"/>
                  <a:gd name="T4" fmla="*/ 20 w 184"/>
                  <a:gd name="T5" fmla="*/ 20 h 163"/>
                  <a:gd name="T6" fmla="*/ 11 w 184"/>
                  <a:gd name="T7" fmla="*/ 31 h 163"/>
                  <a:gd name="T8" fmla="*/ 4 w 184"/>
                  <a:gd name="T9" fmla="*/ 30 h 163"/>
                  <a:gd name="T10" fmla="*/ 0 w 184"/>
                  <a:gd name="T11" fmla="*/ 35 h 163"/>
                  <a:gd name="T12" fmla="*/ 2 w 184"/>
                  <a:gd name="T13" fmla="*/ 46 h 163"/>
                  <a:gd name="T14" fmla="*/ 32 w 184"/>
                  <a:gd name="T15" fmla="*/ 57 h 163"/>
                  <a:gd name="T16" fmla="*/ 39 w 184"/>
                  <a:gd name="T17" fmla="*/ 82 h 163"/>
                  <a:gd name="T18" fmla="*/ 48 w 184"/>
                  <a:gd name="T19" fmla="*/ 113 h 163"/>
                  <a:gd name="T20" fmla="*/ 59 w 184"/>
                  <a:gd name="T21" fmla="*/ 130 h 163"/>
                  <a:gd name="T22" fmla="*/ 72 w 184"/>
                  <a:gd name="T23" fmla="*/ 119 h 163"/>
                  <a:gd name="T24" fmla="*/ 89 w 184"/>
                  <a:gd name="T25" fmla="*/ 141 h 163"/>
                  <a:gd name="T26" fmla="*/ 106 w 184"/>
                  <a:gd name="T27" fmla="*/ 163 h 163"/>
                  <a:gd name="T28" fmla="*/ 113 w 184"/>
                  <a:gd name="T29" fmla="*/ 146 h 163"/>
                  <a:gd name="T30" fmla="*/ 108 w 184"/>
                  <a:gd name="T31" fmla="*/ 135 h 163"/>
                  <a:gd name="T32" fmla="*/ 115 w 184"/>
                  <a:gd name="T33" fmla="*/ 130 h 163"/>
                  <a:gd name="T34" fmla="*/ 141 w 184"/>
                  <a:gd name="T35" fmla="*/ 150 h 163"/>
                  <a:gd name="T36" fmla="*/ 149 w 184"/>
                  <a:gd name="T37" fmla="*/ 144 h 163"/>
                  <a:gd name="T38" fmla="*/ 151 w 184"/>
                  <a:gd name="T39" fmla="*/ 137 h 163"/>
                  <a:gd name="T40" fmla="*/ 138 w 184"/>
                  <a:gd name="T41" fmla="*/ 111 h 163"/>
                  <a:gd name="T42" fmla="*/ 138 w 184"/>
                  <a:gd name="T43" fmla="*/ 106 h 163"/>
                  <a:gd name="T44" fmla="*/ 126 w 184"/>
                  <a:gd name="T45" fmla="*/ 85 h 163"/>
                  <a:gd name="T46" fmla="*/ 121 w 184"/>
                  <a:gd name="T47" fmla="*/ 70 h 163"/>
                  <a:gd name="T48" fmla="*/ 126 w 184"/>
                  <a:gd name="T49" fmla="*/ 69 h 163"/>
                  <a:gd name="T50" fmla="*/ 141 w 184"/>
                  <a:gd name="T51" fmla="*/ 72 h 163"/>
                  <a:gd name="T52" fmla="*/ 158 w 184"/>
                  <a:gd name="T53" fmla="*/ 87 h 163"/>
                  <a:gd name="T54" fmla="*/ 167 w 184"/>
                  <a:gd name="T55" fmla="*/ 76 h 163"/>
                  <a:gd name="T56" fmla="*/ 182 w 184"/>
                  <a:gd name="T57" fmla="*/ 78 h 163"/>
                  <a:gd name="T58" fmla="*/ 184 w 184"/>
                  <a:gd name="T59" fmla="*/ 74 h 163"/>
                  <a:gd name="T60" fmla="*/ 165 w 184"/>
                  <a:gd name="T61" fmla="*/ 50 h 163"/>
                  <a:gd name="T62" fmla="*/ 151 w 184"/>
                  <a:gd name="T63" fmla="*/ 52 h 163"/>
                  <a:gd name="T64" fmla="*/ 147 w 184"/>
                  <a:gd name="T65" fmla="*/ 44 h 163"/>
                  <a:gd name="T66" fmla="*/ 138 w 184"/>
                  <a:gd name="T67" fmla="*/ 26 h 163"/>
                  <a:gd name="T68" fmla="*/ 130 w 184"/>
                  <a:gd name="T69" fmla="*/ 33 h 163"/>
                  <a:gd name="T70" fmla="*/ 112 w 184"/>
                  <a:gd name="T71" fmla="*/ 26 h 163"/>
                  <a:gd name="T72" fmla="*/ 100 w 184"/>
                  <a:gd name="T73" fmla="*/ 7 h 163"/>
                  <a:gd name="T74" fmla="*/ 78 w 184"/>
                  <a:gd name="T75" fmla="*/ 9 h 163"/>
                  <a:gd name="T76" fmla="*/ 61 w 184"/>
                  <a:gd name="T77" fmla="*/ 11 h 163"/>
                  <a:gd name="T78" fmla="*/ 50 w 184"/>
                  <a:gd name="T79" fmla="*/ 0 h 163"/>
                  <a:gd name="T80" fmla="*/ 41 w 184"/>
                  <a:gd name="T81" fmla="*/ 6 h 163"/>
                  <a:gd name="T82" fmla="*/ 26 w 184"/>
                  <a:gd name="T83" fmla="*/ 7 h 16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84"/>
                  <a:gd name="T127" fmla="*/ 0 h 163"/>
                  <a:gd name="T128" fmla="*/ 184 w 184"/>
                  <a:gd name="T129" fmla="*/ 163 h 16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84" h="163">
                    <a:moveTo>
                      <a:pt x="26" y="7"/>
                    </a:moveTo>
                    <a:lnTo>
                      <a:pt x="17" y="11"/>
                    </a:lnTo>
                    <a:lnTo>
                      <a:pt x="20" y="20"/>
                    </a:lnTo>
                    <a:lnTo>
                      <a:pt x="11" y="31"/>
                    </a:lnTo>
                    <a:lnTo>
                      <a:pt x="4" y="30"/>
                    </a:lnTo>
                    <a:lnTo>
                      <a:pt x="0" y="35"/>
                    </a:lnTo>
                    <a:lnTo>
                      <a:pt x="2" y="46"/>
                    </a:lnTo>
                    <a:lnTo>
                      <a:pt x="32" y="57"/>
                    </a:lnTo>
                    <a:lnTo>
                      <a:pt x="39" y="82"/>
                    </a:lnTo>
                    <a:lnTo>
                      <a:pt x="48" y="113"/>
                    </a:lnTo>
                    <a:lnTo>
                      <a:pt x="59" y="130"/>
                    </a:lnTo>
                    <a:lnTo>
                      <a:pt x="72" y="119"/>
                    </a:lnTo>
                    <a:lnTo>
                      <a:pt x="89" y="141"/>
                    </a:lnTo>
                    <a:lnTo>
                      <a:pt x="106" y="163"/>
                    </a:lnTo>
                    <a:lnTo>
                      <a:pt x="113" y="146"/>
                    </a:lnTo>
                    <a:lnTo>
                      <a:pt x="108" y="135"/>
                    </a:lnTo>
                    <a:lnTo>
                      <a:pt x="115" y="130"/>
                    </a:lnTo>
                    <a:lnTo>
                      <a:pt x="141" y="150"/>
                    </a:lnTo>
                    <a:lnTo>
                      <a:pt x="149" y="144"/>
                    </a:lnTo>
                    <a:lnTo>
                      <a:pt x="151" y="137"/>
                    </a:lnTo>
                    <a:lnTo>
                      <a:pt x="138" y="111"/>
                    </a:lnTo>
                    <a:lnTo>
                      <a:pt x="138" y="106"/>
                    </a:lnTo>
                    <a:lnTo>
                      <a:pt x="126" y="85"/>
                    </a:lnTo>
                    <a:lnTo>
                      <a:pt x="121" y="70"/>
                    </a:lnTo>
                    <a:lnTo>
                      <a:pt x="126" y="69"/>
                    </a:lnTo>
                    <a:lnTo>
                      <a:pt x="141" y="72"/>
                    </a:lnTo>
                    <a:lnTo>
                      <a:pt x="158" y="87"/>
                    </a:lnTo>
                    <a:lnTo>
                      <a:pt x="167" y="76"/>
                    </a:lnTo>
                    <a:lnTo>
                      <a:pt x="182" y="78"/>
                    </a:lnTo>
                    <a:lnTo>
                      <a:pt x="184" y="74"/>
                    </a:lnTo>
                    <a:lnTo>
                      <a:pt x="165" y="50"/>
                    </a:lnTo>
                    <a:lnTo>
                      <a:pt x="151" y="52"/>
                    </a:lnTo>
                    <a:lnTo>
                      <a:pt x="147" y="44"/>
                    </a:lnTo>
                    <a:lnTo>
                      <a:pt x="138" y="26"/>
                    </a:lnTo>
                    <a:lnTo>
                      <a:pt x="130" y="33"/>
                    </a:lnTo>
                    <a:lnTo>
                      <a:pt x="112" y="26"/>
                    </a:lnTo>
                    <a:lnTo>
                      <a:pt x="100" y="7"/>
                    </a:lnTo>
                    <a:lnTo>
                      <a:pt x="78" y="9"/>
                    </a:lnTo>
                    <a:lnTo>
                      <a:pt x="61" y="11"/>
                    </a:lnTo>
                    <a:lnTo>
                      <a:pt x="50" y="0"/>
                    </a:lnTo>
                    <a:lnTo>
                      <a:pt x="41" y="6"/>
                    </a:lnTo>
                    <a:lnTo>
                      <a:pt x="26" y="7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5" name="Freeform 65"/>
              <p:cNvSpPr>
                <a:spLocks/>
              </p:cNvSpPr>
              <p:nvPr/>
            </p:nvSpPr>
            <p:spPr bwMode="auto">
              <a:xfrm>
                <a:off x="3054" y="3393"/>
                <a:ext cx="429" cy="386"/>
              </a:xfrm>
              <a:custGeom>
                <a:avLst/>
                <a:gdLst>
                  <a:gd name="T0" fmla="*/ 78 w 429"/>
                  <a:gd name="T1" fmla="*/ 102 h 386"/>
                  <a:gd name="T2" fmla="*/ 55 w 429"/>
                  <a:gd name="T3" fmla="*/ 167 h 386"/>
                  <a:gd name="T4" fmla="*/ 44 w 429"/>
                  <a:gd name="T5" fmla="*/ 182 h 386"/>
                  <a:gd name="T6" fmla="*/ 24 w 429"/>
                  <a:gd name="T7" fmla="*/ 200 h 386"/>
                  <a:gd name="T8" fmla="*/ 0 w 429"/>
                  <a:gd name="T9" fmla="*/ 204 h 386"/>
                  <a:gd name="T10" fmla="*/ 31 w 429"/>
                  <a:gd name="T11" fmla="*/ 260 h 386"/>
                  <a:gd name="T12" fmla="*/ 57 w 429"/>
                  <a:gd name="T13" fmla="*/ 260 h 386"/>
                  <a:gd name="T14" fmla="*/ 48 w 429"/>
                  <a:gd name="T15" fmla="*/ 278 h 386"/>
                  <a:gd name="T16" fmla="*/ 57 w 429"/>
                  <a:gd name="T17" fmla="*/ 308 h 386"/>
                  <a:gd name="T18" fmla="*/ 76 w 429"/>
                  <a:gd name="T19" fmla="*/ 330 h 386"/>
                  <a:gd name="T20" fmla="*/ 91 w 429"/>
                  <a:gd name="T21" fmla="*/ 317 h 386"/>
                  <a:gd name="T22" fmla="*/ 107 w 429"/>
                  <a:gd name="T23" fmla="*/ 319 h 386"/>
                  <a:gd name="T24" fmla="*/ 159 w 429"/>
                  <a:gd name="T25" fmla="*/ 325 h 386"/>
                  <a:gd name="T26" fmla="*/ 190 w 429"/>
                  <a:gd name="T27" fmla="*/ 341 h 386"/>
                  <a:gd name="T28" fmla="*/ 207 w 429"/>
                  <a:gd name="T29" fmla="*/ 362 h 386"/>
                  <a:gd name="T30" fmla="*/ 229 w 429"/>
                  <a:gd name="T31" fmla="*/ 353 h 386"/>
                  <a:gd name="T32" fmla="*/ 270 w 429"/>
                  <a:gd name="T33" fmla="*/ 386 h 386"/>
                  <a:gd name="T34" fmla="*/ 277 w 429"/>
                  <a:gd name="T35" fmla="*/ 367 h 386"/>
                  <a:gd name="T36" fmla="*/ 276 w 429"/>
                  <a:gd name="T37" fmla="*/ 336 h 386"/>
                  <a:gd name="T38" fmla="*/ 259 w 429"/>
                  <a:gd name="T39" fmla="*/ 323 h 386"/>
                  <a:gd name="T40" fmla="*/ 215 w 429"/>
                  <a:gd name="T41" fmla="*/ 295 h 386"/>
                  <a:gd name="T42" fmla="*/ 189 w 429"/>
                  <a:gd name="T43" fmla="*/ 286 h 386"/>
                  <a:gd name="T44" fmla="*/ 179 w 429"/>
                  <a:gd name="T45" fmla="*/ 273 h 386"/>
                  <a:gd name="T46" fmla="*/ 194 w 429"/>
                  <a:gd name="T47" fmla="*/ 258 h 386"/>
                  <a:gd name="T48" fmla="*/ 183 w 429"/>
                  <a:gd name="T49" fmla="*/ 236 h 386"/>
                  <a:gd name="T50" fmla="*/ 202 w 429"/>
                  <a:gd name="T51" fmla="*/ 245 h 386"/>
                  <a:gd name="T52" fmla="*/ 215 w 429"/>
                  <a:gd name="T53" fmla="*/ 238 h 386"/>
                  <a:gd name="T54" fmla="*/ 190 w 429"/>
                  <a:gd name="T55" fmla="*/ 202 h 386"/>
                  <a:gd name="T56" fmla="*/ 170 w 429"/>
                  <a:gd name="T57" fmla="*/ 160 h 386"/>
                  <a:gd name="T58" fmla="*/ 165 w 429"/>
                  <a:gd name="T59" fmla="*/ 134 h 386"/>
                  <a:gd name="T60" fmla="*/ 176 w 429"/>
                  <a:gd name="T61" fmla="*/ 117 h 386"/>
                  <a:gd name="T62" fmla="*/ 185 w 429"/>
                  <a:gd name="T63" fmla="*/ 139 h 386"/>
                  <a:gd name="T64" fmla="*/ 190 w 429"/>
                  <a:gd name="T65" fmla="*/ 147 h 386"/>
                  <a:gd name="T66" fmla="*/ 227 w 429"/>
                  <a:gd name="T67" fmla="*/ 176 h 386"/>
                  <a:gd name="T68" fmla="*/ 231 w 429"/>
                  <a:gd name="T69" fmla="*/ 156 h 386"/>
                  <a:gd name="T70" fmla="*/ 257 w 429"/>
                  <a:gd name="T71" fmla="*/ 176 h 386"/>
                  <a:gd name="T72" fmla="*/ 246 w 429"/>
                  <a:gd name="T73" fmla="*/ 152 h 386"/>
                  <a:gd name="T74" fmla="*/ 257 w 429"/>
                  <a:gd name="T75" fmla="*/ 141 h 386"/>
                  <a:gd name="T76" fmla="*/ 287 w 429"/>
                  <a:gd name="T77" fmla="*/ 148 h 386"/>
                  <a:gd name="T78" fmla="*/ 274 w 429"/>
                  <a:gd name="T79" fmla="*/ 130 h 386"/>
                  <a:gd name="T80" fmla="*/ 246 w 429"/>
                  <a:gd name="T81" fmla="*/ 113 h 386"/>
                  <a:gd name="T82" fmla="*/ 248 w 429"/>
                  <a:gd name="T83" fmla="*/ 98 h 386"/>
                  <a:gd name="T84" fmla="*/ 298 w 429"/>
                  <a:gd name="T85" fmla="*/ 87 h 386"/>
                  <a:gd name="T86" fmla="*/ 349 w 429"/>
                  <a:gd name="T87" fmla="*/ 82 h 386"/>
                  <a:gd name="T88" fmla="*/ 377 w 429"/>
                  <a:gd name="T89" fmla="*/ 87 h 386"/>
                  <a:gd name="T90" fmla="*/ 405 w 429"/>
                  <a:gd name="T91" fmla="*/ 76 h 386"/>
                  <a:gd name="T92" fmla="*/ 427 w 429"/>
                  <a:gd name="T93" fmla="*/ 48 h 386"/>
                  <a:gd name="T94" fmla="*/ 427 w 429"/>
                  <a:gd name="T95" fmla="*/ 6 h 386"/>
                  <a:gd name="T96" fmla="*/ 407 w 429"/>
                  <a:gd name="T97" fmla="*/ 0 h 386"/>
                  <a:gd name="T98" fmla="*/ 401 w 429"/>
                  <a:gd name="T99" fmla="*/ 20 h 386"/>
                  <a:gd name="T100" fmla="*/ 388 w 429"/>
                  <a:gd name="T101" fmla="*/ 35 h 386"/>
                  <a:gd name="T102" fmla="*/ 370 w 429"/>
                  <a:gd name="T103" fmla="*/ 45 h 386"/>
                  <a:gd name="T104" fmla="*/ 337 w 429"/>
                  <a:gd name="T105" fmla="*/ 33 h 386"/>
                  <a:gd name="T106" fmla="*/ 305 w 429"/>
                  <a:gd name="T107" fmla="*/ 20 h 386"/>
                  <a:gd name="T108" fmla="*/ 270 w 429"/>
                  <a:gd name="T109" fmla="*/ 45 h 386"/>
                  <a:gd name="T110" fmla="*/ 231 w 429"/>
                  <a:gd name="T111" fmla="*/ 56 h 386"/>
                  <a:gd name="T112" fmla="*/ 202 w 429"/>
                  <a:gd name="T113" fmla="*/ 61 h 386"/>
                  <a:gd name="T114" fmla="*/ 183 w 429"/>
                  <a:gd name="T115" fmla="*/ 78 h 386"/>
                  <a:gd name="T116" fmla="*/ 153 w 429"/>
                  <a:gd name="T117" fmla="*/ 82 h 386"/>
                  <a:gd name="T118" fmla="*/ 126 w 429"/>
                  <a:gd name="T119" fmla="*/ 97 h 386"/>
                  <a:gd name="T120" fmla="*/ 98 w 429"/>
                  <a:gd name="T121" fmla="*/ 97 h 38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29"/>
                  <a:gd name="T184" fmla="*/ 0 h 386"/>
                  <a:gd name="T185" fmla="*/ 429 w 429"/>
                  <a:gd name="T186" fmla="*/ 386 h 38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29" h="386">
                    <a:moveTo>
                      <a:pt x="87" y="95"/>
                    </a:moveTo>
                    <a:lnTo>
                      <a:pt x="78" y="102"/>
                    </a:lnTo>
                    <a:lnTo>
                      <a:pt x="68" y="135"/>
                    </a:lnTo>
                    <a:lnTo>
                      <a:pt x="55" y="167"/>
                    </a:lnTo>
                    <a:lnTo>
                      <a:pt x="50" y="171"/>
                    </a:lnTo>
                    <a:lnTo>
                      <a:pt x="44" y="182"/>
                    </a:lnTo>
                    <a:lnTo>
                      <a:pt x="37" y="193"/>
                    </a:lnTo>
                    <a:lnTo>
                      <a:pt x="24" y="200"/>
                    </a:lnTo>
                    <a:lnTo>
                      <a:pt x="13" y="204"/>
                    </a:lnTo>
                    <a:lnTo>
                      <a:pt x="0" y="204"/>
                    </a:lnTo>
                    <a:lnTo>
                      <a:pt x="17" y="241"/>
                    </a:lnTo>
                    <a:lnTo>
                      <a:pt x="31" y="260"/>
                    </a:lnTo>
                    <a:lnTo>
                      <a:pt x="44" y="260"/>
                    </a:lnTo>
                    <a:lnTo>
                      <a:pt x="57" y="260"/>
                    </a:lnTo>
                    <a:lnTo>
                      <a:pt x="61" y="269"/>
                    </a:lnTo>
                    <a:lnTo>
                      <a:pt x="48" y="278"/>
                    </a:lnTo>
                    <a:lnTo>
                      <a:pt x="48" y="290"/>
                    </a:lnTo>
                    <a:lnTo>
                      <a:pt x="57" y="308"/>
                    </a:lnTo>
                    <a:lnTo>
                      <a:pt x="68" y="323"/>
                    </a:lnTo>
                    <a:lnTo>
                      <a:pt x="76" y="330"/>
                    </a:lnTo>
                    <a:lnTo>
                      <a:pt x="80" y="319"/>
                    </a:lnTo>
                    <a:lnTo>
                      <a:pt x="91" y="317"/>
                    </a:lnTo>
                    <a:lnTo>
                      <a:pt x="104" y="328"/>
                    </a:lnTo>
                    <a:lnTo>
                      <a:pt x="107" y="319"/>
                    </a:lnTo>
                    <a:lnTo>
                      <a:pt x="128" y="321"/>
                    </a:lnTo>
                    <a:lnTo>
                      <a:pt x="159" y="325"/>
                    </a:lnTo>
                    <a:lnTo>
                      <a:pt x="181" y="332"/>
                    </a:lnTo>
                    <a:lnTo>
                      <a:pt x="190" y="341"/>
                    </a:lnTo>
                    <a:lnTo>
                      <a:pt x="200" y="354"/>
                    </a:lnTo>
                    <a:lnTo>
                      <a:pt x="207" y="362"/>
                    </a:lnTo>
                    <a:lnTo>
                      <a:pt x="216" y="354"/>
                    </a:lnTo>
                    <a:lnTo>
                      <a:pt x="229" y="353"/>
                    </a:lnTo>
                    <a:lnTo>
                      <a:pt x="248" y="366"/>
                    </a:lnTo>
                    <a:lnTo>
                      <a:pt x="270" y="386"/>
                    </a:lnTo>
                    <a:lnTo>
                      <a:pt x="276" y="382"/>
                    </a:lnTo>
                    <a:lnTo>
                      <a:pt x="277" y="367"/>
                    </a:lnTo>
                    <a:lnTo>
                      <a:pt x="277" y="351"/>
                    </a:lnTo>
                    <a:lnTo>
                      <a:pt x="276" y="336"/>
                    </a:lnTo>
                    <a:lnTo>
                      <a:pt x="266" y="319"/>
                    </a:lnTo>
                    <a:lnTo>
                      <a:pt x="259" y="323"/>
                    </a:lnTo>
                    <a:lnTo>
                      <a:pt x="242" y="315"/>
                    </a:lnTo>
                    <a:lnTo>
                      <a:pt x="215" y="295"/>
                    </a:lnTo>
                    <a:lnTo>
                      <a:pt x="207" y="288"/>
                    </a:lnTo>
                    <a:lnTo>
                      <a:pt x="189" y="286"/>
                    </a:lnTo>
                    <a:lnTo>
                      <a:pt x="179" y="280"/>
                    </a:lnTo>
                    <a:lnTo>
                      <a:pt x="179" y="273"/>
                    </a:lnTo>
                    <a:lnTo>
                      <a:pt x="190" y="262"/>
                    </a:lnTo>
                    <a:lnTo>
                      <a:pt x="194" y="258"/>
                    </a:lnTo>
                    <a:lnTo>
                      <a:pt x="187" y="249"/>
                    </a:lnTo>
                    <a:lnTo>
                      <a:pt x="183" y="236"/>
                    </a:lnTo>
                    <a:lnTo>
                      <a:pt x="187" y="230"/>
                    </a:lnTo>
                    <a:lnTo>
                      <a:pt x="202" y="245"/>
                    </a:lnTo>
                    <a:lnTo>
                      <a:pt x="215" y="251"/>
                    </a:lnTo>
                    <a:lnTo>
                      <a:pt x="215" y="238"/>
                    </a:lnTo>
                    <a:lnTo>
                      <a:pt x="207" y="223"/>
                    </a:lnTo>
                    <a:lnTo>
                      <a:pt x="190" y="202"/>
                    </a:lnTo>
                    <a:lnTo>
                      <a:pt x="172" y="174"/>
                    </a:lnTo>
                    <a:lnTo>
                      <a:pt x="170" y="160"/>
                    </a:lnTo>
                    <a:lnTo>
                      <a:pt x="168" y="147"/>
                    </a:lnTo>
                    <a:lnTo>
                      <a:pt x="165" y="134"/>
                    </a:lnTo>
                    <a:lnTo>
                      <a:pt x="163" y="121"/>
                    </a:lnTo>
                    <a:lnTo>
                      <a:pt x="176" y="117"/>
                    </a:lnTo>
                    <a:lnTo>
                      <a:pt x="174" y="126"/>
                    </a:lnTo>
                    <a:lnTo>
                      <a:pt x="185" y="139"/>
                    </a:lnTo>
                    <a:lnTo>
                      <a:pt x="192" y="139"/>
                    </a:lnTo>
                    <a:lnTo>
                      <a:pt x="190" y="147"/>
                    </a:lnTo>
                    <a:lnTo>
                      <a:pt x="226" y="182"/>
                    </a:lnTo>
                    <a:lnTo>
                      <a:pt x="227" y="176"/>
                    </a:lnTo>
                    <a:lnTo>
                      <a:pt x="220" y="160"/>
                    </a:lnTo>
                    <a:lnTo>
                      <a:pt x="231" y="156"/>
                    </a:lnTo>
                    <a:lnTo>
                      <a:pt x="248" y="163"/>
                    </a:lnTo>
                    <a:lnTo>
                      <a:pt x="257" y="176"/>
                    </a:lnTo>
                    <a:lnTo>
                      <a:pt x="259" y="167"/>
                    </a:lnTo>
                    <a:lnTo>
                      <a:pt x="246" y="152"/>
                    </a:lnTo>
                    <a:lnTo>
                      <a:pt x="248" y="145"/>
                    </a:lnTo>
                    <a:lnTo>
                      <a:pt x="257" y="141"/>
                    </a:lnTo>
                    <a:lnTo>
                      <a:pt x="281" y="152"/>
                    </a:lnTo>
                    <a:lnTo>
                      <a:pt x="287" y="148"/>
                    </a:lnTo>
                    <a:lnTo>
                      <a:pt x="285" y="137"/>
                    </a:lnTo>
                    <a:lnTo>
                      <a:pt x="274" y="130"/>
                    </a:lnTo>
                    <a:lnTo>
                      <a:pt x="257" y="122"/>
                    </a:lnTo>
                    <a:lnTo>
                      <a:pt x="246" y="113"/>
                    </a:lnTo>
                    <a:lnTo>
                      <a:pt x="244" y="106"/>
                    </a:lnTo>
                    <a:lnTo>
                      <a:pt x="248" y="98"/>
                    </a:lnTo>
                    <a:lnTo>
                      <a:pt x="272" y="95"/>
                    </a:lnTo>
                    <a:lnTo>
                      <a:pt x="298" y="87"/>
                    </a:lnTo>
                    <a:lnTo>
                      <a:pt x="316" y="89"/>
                    </a:lnTo>
                    <a:lnTo>
                      <a:pt x="349" y="82"/>
                    </a:lnTo>
                    <a:lnTo>
                      <a:pt x="355" y="78"/>
                    </a:lnTo>
                    <a:lnTo>
                      <a:pt x="377" y="87"/>
                    </a:lnTo>
                    <a:lnTo>
                      <a:pt x="396" y="97"/>
                    </a:lnTo>
                    <a:lnTo>
                      <a:pt x="405" y="76"/>
                    </a:lnTo>
                    <a:lnTo>
                      <a:pt x="422" y="54"/>
                    </a:lnTo>
                    <a:lnTo>
                      <a:pt x="427" y="48"/>
                    </a:lnTo>
                    <a:lnTo>
                      <a:pt x="429" y="9"/>
                    </a:lnTo>
                    <a:lnTo>
                      <a:pt x="427" y="6"/>
                    </a:lnTo>
                    <a:lnTo>
                      <a:pt x="418" y="0"/>
                    </a:lnTo>
                    <a:lnTo>
                      <a:pt x="407" y="0"/>
                    </a:lnTo>
                    <a:lnTo>
                      <a:pt x="401" y="6"/>
                    </a:lnTo>
                    <a:lnTo>
                      <a:pt x="401" y="20"/>
                    </a:lnTo>
                    <a:lnTo>
                      <a:pt x="403" y="32"/>
                    </a:lnTo>
                    <a:lnTo>
                      <a:pt x="388" y="35"/>
                    </a:lnTo>
                    <a:lnTo>
                      <a:pt x="377" y="43"/>
                    </a:lnTo>
                    <a:lnTo>
                      <a:pt x="370" y="45"/>
                    </a:lnTo>
                    <a:lnTo>
                      <a:pt x="346" y="39"/>
                    </a:lnTo>
                    <a:lnTo>
                      <a:pt x="337" y="33"/>
                    </a:lnTo>
                    <a:lnTo>
                      <a:pt x="324" y="41"/>
                    </a:lnTo>
                    <a:lnTo>
                      <a:pt x="305" y="20"/>
                    </a:lnTo>
                    <a:lnTo>
                      <a:pt x="285" y="35"/>
                    </a:lnTo>
                    <a:lnTo>
                      <a:pt x="270" y="45"/>
                    </a:lnTo>
                    <a:lnTo>
                      <a:pt x="255" y="52"/>
                    </a:lnTo>
                    <a:lnTo>
                      <a:pt x="231" y="56"/>
                    </a:lnTo>
                    <a:lnTo>
                      <a:pt x="215" y="61"/>
                    </a:lnTo>
                    <a:lnTo>
                      <a:pt x="202" y="61"/>
                    </a:lnTo>
                    <a:lnTo>
                      <a:pt x="196" y="63"/>
                    </a:lnTo>
                    <a:lnTo>
                      <a:pt x="183" y="78"/>
                    </a:lnTo>
                    <a:lnTo>
                      <a:pt x="172" y="78"/>
                    </a:lnTo>
                    <a:lnTo>
                      <a:pt x="153" y="82"/>
                    </a:lnTo>
                    <a:lnTo>
                      <a:pt x="135" y="80"/>
                    </a:lnTo>
                    <a:lnTo>
                      <a:pt x="126" y="97"/>
                    </a:lnTo>
                    <a:lnTo>
                      <a:pt x="111" y="98"/>
                    </a:lnTo>
                    <a:lnTo>
                      <a:pt x="98" y="97"/>
                    </a:lnTo>
                    <a:lnTo>
                      <a:pt x="87" y="95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6" name="Freeform 66"/>
              <p:cNvSpPr>
                <a:spLocks/>
              </p:cNvSpPr>
              <p:nvPr/>
            </p:nvSpPr>
            <p:spPr bwMode="auto">
              <a:xfrm>
                <a:off x="3268" y="3658"/>
                <a:ext cx="106" cy="87"/>
              </a:xfrm>
              <a:custGeom>
                <a:avLst/>
                <a:gdLst>
                  <a:gd name="T0" fmla="*/ 9 w 106"/>
                  <a:gd name="T1" fmla="*/ 0 h 87"/>
                  <a:gd name="T2" fmla="*/ 0 w 106"/>
                  <a:gd name="T3" fmla="*/ 7 h 87"/>
                  <a:gd name="T4" fmla="*/ 11 w 106"/>
                  <a:gd name="T5" fmla="*/ 26 h 87"/>
                  <a:gd name="T6" fmla="*/ 24 w 106"/>
                  <a:gd name="T7" fmla="*/ 30 h 87"/>
                  <a:gd name="T8" fmla="*/ 39 w 106"/>
                  <a:gd name="T9" fmla="*/ 46 h 87"/>
                  <a:gd name="T10" fmla="*/ 52 w 106"/>
                  <a:gd name="T11" fmla="*/ 54 h 87"/>
                  <a:gd name="T12" fmla="*/ 73 w 106"/>
                  <a:gd name="T13" fmla="*/ 70 h 87"/>
                  <a:gd name="T14" fmla="*/ 86 w 106"/>
                  <a:gd name="T15" fmla="*/ 76 h 87"/>
                  <a:gd name="T16" fmla="*/ 102 w 106"/>
                  <a:gd name="T17" fmla="*/ 87 h 87"/>
                  <a:gd name="T18" fmla="*/ 106 w 106"/>
                  <a:gd name="T19" fmla="*/ 81 h 87"/>
                  <a:gd name="T20" fmla="*/ 73 w 106"/>
                  <a:gd name="T21" fmla="*/ 56 h 87"/>
                  <a:gd name="T22" fmla="*/ 71 w 106"/>
                  <a:gd name="T23" fmla="*/ 44 h 87"/>
                  <a:gd name="T24" fmla="*/ 67 w 106"/>
                  <a:gd name="T25" fmla="*/ 33 h 87"/>
                  <a:gd name="T26" fmla="*/ 54 w 106"/>
                  <a:gd name="T27" fmla="*/ 20 h 87"/>
                  <a:gd name="T28" fmla="*/ 50 w 106"/>
                  <a:gd name="T29" fmla="*/ 22 h 87"/>
                  <a:gd name="T30" fmla="*/ 32 w 106"/>
                  <a:gd name="T31" fmla="*/ 9 h 87"/>
                  <a:gd name="T32" fmla="*/ 22 w 106"/>
                  <a:gd name="T33" fmla="*/ 4 h 87"/>
                  <a:gd name="T34" fmla="*/ 9 w 106"/>
                  <a:gd name="T35" fmla="*/ 0 h 8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6"/>
                  <a:gd name="T55" fmla="*/ 0 h 87"/>
                  <a:gd name="T56" fmla="*/ 106 w 106"/>
                  <a:gd name="T57" fmla="*/ 87 h 8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6" h="87">
                    <a:moveTo>
                      <a:pt x="9" y="0"/>
                    </a:moveTo>
                    <a:lnTo>
                      <a:pt x="0" y="7"/>
                    </a:lnTo>
                    <a:lnTo>
                      <a:pt x="11" y="26"/>
                    </a:lnTo>
                    <a:lnTo>
                      <a:pt x="24" y="30"/>
                    </a:lnTo>
                    <a:lnTo>
                      <a:pt x="39" y="46"/>
                    </a:lnTo>
                    <a:lnTo>
                      <a:pt x="52" y="54"/>
                    </a:lnTo>
                    <a:lnTo>
                      <a:pt x="73" y="70"/>
                    </a:lnTo>
                    <a:lnTo>
                      <a:pt x="86" y="76"/>
                    </a:lnTo>
                    <a:lnTo>
                      <a:pt x="102" y="87"/>
                    </a:lnTo>
                    <a:lnTo>
                      <a:pt x="106" y="81"/>
                    </a:lnTo>
                    <a:lnTo>
                      <a:pt x="73" y="56"/>
                    </a:lnTo>
                    <a:lnTo>
                      <a:pt x="71" y="44"/>
                    </a:lnTo>
                    <a:lnTo>
                      <a:pt x="67" y="33"/>
                    </a:lnTo>
                    <a:lnTo>
                      <a:pt x="54" y="20"/>
                    </a:lnTo>
                    <a:lnTo>
                      <a:pt x="50" y="22"/>
                    </a:lnTo>
                    <a:lnTo>
                      <a:pt x="32" y="9"/>
                    </a:lnTo>
                    <a:lnTo>
                      <a:pt x="22" y="4"/>
                    </a:lnTo>
                    <a:lnTo>
                      <a:pt x="9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7" name="Freeform 67"/>
              <p:cNvSpPr>
                <a:spLocks/>
              </p:cNvSpPr>
              <p:nvPr/>
            </p:nvSpPr>
            <p:spPr bwMode="auto">
              <a:xfrm>
                <a:off x="3302" y="3950"/>
                <a:ext cx="200" cy="54"/>
              </a:xfrm>
              <a:custGeom>
                <a:avLst/>
                <a:gdLst>
                  <a:gd name="T0" fmla="*/ 41 w 200"/>
                  <a:gd name="T1" fmla="*/ 11 h 54"/>
                  <a:gd name="T2" fmla="*/ 56 w 200"/>
                  <a:gd name="T3" fmla="*/ 4 h 54"/>
                  <a:gd name="T4" fmla="*/ 63 w 200"/>
                  <a:gd name="T5" fmla="*/ 11 h 54"/>
                  <a:gd name="T6" fmla="*/ 69 w 200"/>
                  <a:gd name="T7" fmla="*/ 13 h 54"/>
                  <a:gd name="T8" fmla="*/ 80 w 200"/>
                  <a:gd name="T9" fmla="*/ 7 h 54"/>
                  <a:gd name="T10" fmla="*/ 87 w 200"/>
                  <a:gd name="T11" fmla="*/ 4 h 54"/>
                  <a:gd name="T12" fmla="*/ 119 w 200"/>
                  <a:gd name="T13" fmla="*/ 7 h 54"/>
                  <a:gd name="T14" fmla="*/ 150 w 200"/>
                  <a:gd name="T15" fmla="*/ 6 h 54"/>
                  <a:gd name="T16" fmla="*/ 159 w 200"/>
                  <a:gd name="T17" fmla="*/ 15 h 54"/>
                  <a:gd name="T18" fmla="*/ 159 w 200"/>
                  <a:gd name="T19" fmla="*/ 20 h 54"/>
                  <a:gd name="T20" fmla="*/ 181 w 200"/>
                  <a:gd name="T21" fmla="*/ 17 h 54"/>
                  <a:gd name="T22" fmla="*/ 193 w 200"/>
                  <a:gd name="T23" fmla="*/ 19 h 54"/>
                  <a:gd name="T24" fmla="*/ 200 w 200"/>
                  <a:gd name="T25" fmla="*/ 26 h 54"/>
                  <a:gd name="T26" fmla="*/ 193 w 200"/>
                  <a:gd name="T27" fmla="*/ 35 h 54"/>
                  <a:gd name="T28" fmla="*/ 174 w 200"/>
                  <a:gd name="T29" fmla="*/ 34 h 54"/>
                  <a:gd name="T30" fmla="*/ 161 w 200"/>
                  <a:gd name="T31" fmla="*/ 41 h 54"/>
                  <a:gd name="T32" fmla="*/ 139 w 200"/>
                  <a:gd name="T33" fmla="*/ 41 h 54"/>
                  <a:gd name="T34" fmla="*/ 117 w 200"/>
                  <a:gd name="T35" fmla="*/ 50 h 54"/>
                  <a:gd name="T36" fmla="*/ 98 w 200"/>
                  <a:gd name="T37" fmla="*/ 54 h 54"/>
                  <a:gd name="T38" fmla="*/ 83 w 200"/>
                  <a:gd name="T39" fmla="*/ 45 h 54"/>
                  <a:gd name="T40" fmla="*/ 63 w 200"/>
                  <a:gd name="T41" fmla="*/ 34 h 54"/>
                  <a:gd name="T42" fmla="*/ 43 w 200"/>
                  <a:gd name="T43" fmla="*/ 34 h 54"/>
                  <a:gd name="T44" fmla="*/ 17 w 200"/>
                  <a:gd name="T45" fmla="*/ 28 h 54"/>
                  <a:gd name="T46" fmla="*/ 7 w 200"/>
                  <a:gd name="T47" fmla="*/ 20 h 54"/>
                  <a:gd name="T48" fmla="*/ 0 w 200"/>
                  <a:gd name="T49" fmla="*/ 6 h 54"/>
                  <a:gd name="T50" fmla="*/ 4 w 200"/>
                  <a:gd name="T51" fmla="*/ 0 h 54"/>
                  <a:gd name="T52" fmla="*/ 26 w 200"/>
                  <a:gd name="T53" fmla="*/ 4 h 54"/>
                  <a:gd name="T54" fmla="*/ 41 w 200"/>
                  <a:gd name="T55" fmla="*/ 11 h 5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00"/>
                  <a:gd name="T85" fmla="*/ 0 h 54"/>
                  <a:gd name="T86" fmla="*/ 200 w 200"/>
                  <a:gd name="T87" fmla="*/ 54 h 5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00" h="54">
                    <a:moveTo>
                      <a:pt x="41" y="11"/>
                    </a:moveTo>
                    <a:lnTo>
                      <a:pt x="56" y="4"/>
                    </a:lnTo>
                    <a:lnTo>
                      <a:pt x="63" y="11"/>
                    </a:lnTo>
                    <a:lnTo>
                      <a:pt x="69" y="13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119" y="7"/>
                    </a:lnTo>
                    <a:lnTo>
                      <a:pt x="150" y="6"/>
                    </a:lnTo>
                    <a:lnTo>
                      <a:pt x="159" y="15"/>
                    </a:lnTo>
                    <a:lnTo>
                      <a:pt x="159" y="20"/>
                    </a:lnTo>
                    <a:lnTo>
                      <a:pt x="181" y="17"/>
                    </a:lnTo>
                    <a:lnTo>
                      <a:pt x="193" y="19"/>
                    </a:lnTo>
                    <a:lnTo>
                      <a:pt x="200" y="26"/>
                    </a:lnTo>
                    <a:lnTo>
                      <a:pt x="193" y="35"/>
                    </a:lnTo>
                    <a:lnTo>
                      <a:pt x="174" y="34"/>
                    </a:lnTo>
                    <a:lnTo>
                      <a:pt x="161" y="41"/>
                    </a:lnTo>
                    <a:lnTo>
                      <a:pt x="139" y="41"/>
                    </a:lnTo>
                    <a:lnTo>
                      <a:pt x="117" y="50"/>
                    </a:lnTo>
                    <a:lnTo>
                      <a:pt x="98" y="54"/>
                    </a:lnTo>
                    <a:lnTo>
                      <a:pt x="83" y="45"/>
                    </a:lnTo>
                    <a:lnTo>
                      <a:pt x="63" y="34"/>
                    </a:lnTo>
                    <a:lnTo>
                      <a:pt x="43" y="34"/>
                    </a:lnTo>
                    <a:lnTo>
                      <a:pt x="17" y="28"/>
                    </a:lnTo>
                    <a:lnTo>
                      <a:pt x="7" y="20"/>
                    </a:lnTo>
                    <a:lnTo>
                      <a:pt x="0" y="6"/>
                    </a:lnTo>
                    <a:lnTo>
                      <a:pt x="4" y="0"/>
                    </a:lnTo>
                    <a:lnTo>
                      <a:pt x="26" y="4"/>
                    </a:lnTo>
                    <a:lnTo>
                      <a:pt x="41" y="11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8" name="Freeform 68"/>
              <p:cNvSpPr>
                <a:spLocks/>
              </p:cNvSpPr>
              <p:nvPr/>
            </p:nvSpPr>
            <p:spPr bwMode="auto">
              <a:xfrm>
                <a:off x="3387" y="3555"/>
                <a:ext cx="30" cy="28"/>
              </a:xfrm>
              <a:custGeom>
                <a:avLst/>
                <a:gdLst>
                  <a:gd name="T0" fmla="*/ 30 w 30"/>
                  <a:gd name="T1" fmla="*/ 0 h 28"/>
                  <a:gd name="T2" fmla="*/ 11 w 30"/>
                  <a:gd name="T3" fmla="*/ 0 h 28"/>
                  <a:gd name="T4" fmla="*/ 2 w 30"/>
                  <a:gd name="T5" fmla="*/ 6 h 28"/>
                  <a:gd name="T6" fmla="*/ 0 w 30"/>
                  <a:gd name="T7" fmla="*/ 15 h 28"/>
                  <a:gd name="T8" fmla="*/ 0 w 30"/>
                  <a:gd name="T9" fmla="*/ 26 h 28"/>
                  <a:gd name="T10" fmla="*/ 9 w 30"/>
                  <a:gd name="T11" fmla="*/ 28 h 28"/>
                  <a:gd name="T12" fmla="*/ 26 w 30"/>
                  <a:gd name="T13" fmla="*/ 17 h 28"/>
                  <a:gd name="T14" fmla="*/ 30 w 30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28"/>
                  <a:gd name="T26" fmla="*/ 30 w 30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28">
                    <a:moveTo>
                      <a:pt x="30" y="0"/>
                    </a:moveTo>
                    <a:lnTo>
                      <a:pt x="11" y="0"/>
                    </a:lnTo>
                    <a:lnTo>
                      <a:pt x="2" y="6"/>
                    </a:lnTo>
                    <a:lnTo>
                      <a:pt x="0" y="15"/>
                    </a:lnTo>
                    <a:lnTo>
                      <a:pt x="0" y="26"/>
                    </a:lnTo>
                    <a:lnTo>
                      <a:pt x="9" y="28"/>
                    </a:lnTo>
                    <a:lnTo>
                      <a:pt x="26" y="17"/>
                    </a:lnTo>
                    <a:lnTo>
                      <a:pt x="3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9" name="Freeform 69"/>
              <p:cNvSpPr>
                <a:spLocks/>
              </p:cNvSpPr>
              <p:nvPr/>
            </p:nvSpPr>
            <p:spPr bwMode="auto">
              <a:xfrm>
                <a:off x="3591" y="3818"/>
                <a:ext cx="42" cy="22"/>
              </a:xfrm>
              <a:custGeom>
                <a:avLst/>
                <a:gdLst>
                  <a:gd name="T0" fmla="*/ 42 w 42"/>
                  <a:gd name="T1" fmla="*/ 6 h 22"/>
                  <a:gd name="T2" fmla="*/ 23 w 42"/>
                  <a:gd name="T3" fmla="*/ 22 h 22"/>
                  <a:gd name="T4" fmla="*/ 9 w 42"/>
                  <a:gd name="T5" fmla="*/ 22 h 22"/>
                  <a:gd name="T6" fmla="*/ 0 w 42"/>
                  <a:gd name="T7" fmla="*/ 15 h 22"/>
                  <a:gd name="T8" fmla="*/ 6 w 42"/>
                  <a:gd name="T9" fmla="*/ 2 h 22"/>
                  <a:gd name="T10" fmla="*/ 27 w 42"/>
                  <a:gd name="T11" fmla="*/ 0 h 22"/>
                  <a:gd name="T12" fmla="*/ 42 w 42"/>
                  <a:gd name="T13" fmla="*/ 6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22"/>
                  <a:gd name="T23" fmla="*/ 42 w 42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22">
                    <a:moveTo>
                      <a:pt x="42" y="6"/>
                    </a:moveTo>
                    <a:lnTo>
                      <a:pt x="23" y="22"/>
                    </a:lnTo>
                    <a:lnTo>
                      <a:pt x="9" y="22"/>
                    </a:lnTo>
                    <a:lnTo>
                      <a:pt x="0" y="15"/>
                    </a:lnTo>
                    <a:lnTo>
                      <a:pt x="6" y="2"/>
                    </a:lnTo>
                    <a:lnTo>
                      <a:pt x="27" y="0"/>
                    </a:lnTo>
                    <a:lnTo>
                      <a:pt x="42" y="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0" name="Freeform 70"/>
              <p:cNvSpPr>
                <a:spLocks/>
              </p:cNvSpPr>
              <p:nvPr/>
            </p:nvSpPr>
            <p:spPr bwMode="auto">
              <a:xfrm>
                <a:off x="3597" y="3868"/>
                <a:ext cx="43" cy="34"/>
              </a:xfrm>
              <a:custGeom>
                <a:avLst/>
                <a:gdLst>
                  <a:gd name="T0" fmla="*/ 43 w 43"/>
                  <a:gd name="T1" fmla="*/ 0 h 34"/>
                  <a:gd name="T2" fmla="*/ 43 w 43"/>
                  <a:gd name="T3" fmla="*/ 11 h 34"/>
                  <a:gd name="T4" fmla="*/ 17 w 43"/>
                  <a:gd name="T5" fmla="*/ 29 h 34"/>
                  <a:gd name="T6" fmla="*/ 5 w 43"/>
                  <a:gd name="T7" fmla="*/ 34 h 34"/>
                  <a:gd name="T8" fmla="*/ 0 w 43"/>
                  <a:gd name="T9" fmla="*/ 32 h 34"/>
                  <a:gd name="T10" fmla="*/ 4 w 43"/>
                  <a:gd name="T11" fmla="*/ 20 h 34"/>
                  <a:gd name="T12" fmla="*/ 23 w 43"/>
                  <a:gd name="T13" fmla="*/ 6 h 34"/>
                  <a:gd name="T14" fmla="*/ 43 w 43"/>
                  <a:gd name="T15" fmla="*/ 0 h 3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34"/>
                  <a:gd name="T26" fmla="*/ 43 w 43"/>
                  <a:gd name="T27" fmla="*/ 34 h 3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34">
                    <a:moveTo>
                      <a:pt x="43" y="0"/>
                    </a:moveTo>
                    <a:lnTo>
                      <a:pt x="43" y="11"/>
                    </a:lnTo>
                    <a:lnTo>
                      <a:pt x="17" y="29"/>
                    </a:lnTo>
                    <a:lnTo>
                      <a:pt x="5" y="34"/>
                    </a:lnTo>
                    <a:lnTo>
                      <a:pt x="0" y="32"/>
                    </a:lnTo>
                    <a:lnTo>
                      <a:pt x="4" y="20"/>
                    </a:lnTo>
                    <a:lnTo>
                      <a:pt x="23" y="6"/>
                    </a:lnTo>
                    <a:lnTo>
                      <a:pt x="43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1" name="Freeform 71"/>
              <p:cNvSpPr>
                <a:spLocks/>
              </p:cNvSpPr>
              <p:nvPr/>
            </p:nvSpPr>
            <p:spPr bwMode="auto">
              <a:xfrm>
                <a:off x="3443" y="3603"/>
                <a:ext cx="52" cy="37"/>
              </a:xfrm>
              <a:custGeom>
                <a:avLst/>
                <a:gdLst>
                  <a:gd name="T0" fmla="*/ 28 w 52"/>
                  <a:gd name="T1" fmla="*/ 0 h 37"/>
                  <a:gd name="T2" fmla="*/ 52 w 52"/>
                  <a:gd name="T3" fmla="*/ 26 h 37"/>
                  <a:gd name="T4" fmla="*/ 48 w 52"/>
                  <a:gd name="T5" fmla="*/ 33 h 37"/>
                  <a:gd name="T6" fmla="*/ 35 w 52"/>
                  <a:gd name="T7" fmla="*/ 37 h 37"/>
                  <a:gd name="T8" fmla="*/ 33 w 52"/>
                  <a:gd name="T9" fmla="*/ 28 h 37"/>
                  <a:gd name="T10" fmla="*/ 28 w 52"/>
                  <a:gd name="T11" fmla="*/ 24 h 37"/>
                  <a:gd name="T12" fmla="*/ 20 w 52"/>
                  <a:gd name="T13" fmla="*/ 28 h 37"/>
                  <a:gd name="T14" fmla="*/ 11 w 52"/>
                  <a:gd name="T15" fmla="*/ 22 h 37"/>
                  <a:gd name="T16" fmla="*/ 7 w 52"/>
                  <a:gd name="T17" fmla="*/ 17 h 37"/>
                  <a:gd name="T18" fmla="*/ 13 w 52"/>
                  <a:gd name="T19" fmla="*/ 13 h 37"/>
                  <a:gd name="T20" fmla="*/ 2 w 52"/>
                  <a:gd name="T21" fmla="*/ 19 h 37"/>
                  <a:gd name="T22" fmla="*/ 0 w 52"/>
                  <a:gd name="T23" fmla="*/ 13 h 37"/>
                  <a:gd name="T24" fmla="*/ 15 w 52"/>
                  <a:gd name="T25" fmla="*/ 7 h 37"/>
                  <a:gd name="T26" fmla="*/ 28 w 52"/>
                  <a:gd name="T27" fmla="*/ 0 h 3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2"/>
                  <a:gd name="T43" fmla="*/ 0 h 37"/>
                  <a:gd name="T44" fmla="*/ 52 w 52"/>
                  <a:gd name="T45" fmla="*/ 37 h 3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2" h="37">
                    <a:moveTo>
                      <a:pt x="28" y="0"/>
                    </a:moveTo>
                    <a:lnTo>
                      <a:pt x="52" y="26"/>
                    </a:lnTo>
                    <a:lnTo>
                      <a:pt x="48" y="33"/>
                    </a:lnTo>
                    <a:lnTo>
                      <a:pt x="35" y="37"/>
                    </a:lnTo>
                    <a:lnTo>
                      <a:pt x="33" y="28"/>
                    </a:lnTo>
                    <a:lnTo>
                      <a:pt x="28" y="24"/>
                    </a:lnTo>
                    <a:lnTo>
                      <a:pt x="20" y="28"/>
                    </a:lnTo>
                    <a:lnTo>
                      <a:pt x="11" y="22"/>
                    </a:lnTo>
                    <a:lnTo>
                      <a:pt x="7" y="17"/>
                    </a:lnTo>
                    <a:lnTo>
                      <a:pt x="13" y="13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15" y="7"/>
                    </a:lnTo>
                    <a:lnTo>
                      <a:pt x="28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25" name="Freeform 72"/>
            <p:cNvSpPr>
              <a:spLocks/>
            </p:cNvSpPr>
            <p:nvPr/>
          </p:nvSpPr>
          <p:spPr bwMode="auto">
            <a:xfrm>
              <a:off x="7297738" y="3098800"/>
              <a:ext cx="509587" cy="260350"/>
            </a:xfrm>
            <a:custGeom>
              <a:avLst/>
              <a:gdLst>
                <a:gd name="T0" fmla="*/ 2147483647 w 370"/>
                <a:gd name="T1" fmla="*/ 2147483647 h 194"/>
                <a:gd name="T2" fmla="*/ 2147483647 w 370"/>
                <a:gd name="T3" fmla="*/ 2147483647 h 194"/>
                <a:gd name="T4" fmla="*/ 2147483647 w 370"/>
                <a:gd name="T5" fmla="*/ 2147483647 h 194"/>
                <a:gd name="T6" fmla="*/ 2147483647 w 370"/>
                <a:gd name="T7" fmla="*/ 2147483647 h 194"/>
                <a:gd name="T8" fmla="*/ 2147483647 w 370"/>
                <a:gd name="T9" fmla="*/ 2147483647 h 194"/>
                <a:gd name="T10" fmla="*/ 2147483647 w 370"/>
                <a:gd name="T11" fmla="*/ 2147483647 h 194"/>
                <a:gd name="T12" fmla="*/ 0 w 370"/>
                <a:gd name="T13" fmla="*/ 2147483647 h 194"/>
                <a:gd name="T14" fmla="*/ 2147483647 w 370"/>
                <a:gd name="T15" fmla="*/ 2147483647 h 194"/>
                <a:gd name="T16" fmla="*/ 2147483647 w 370"/>
                <a:gd name="T17" fmla="*/ 2147483647 h 194"/>
                <a:gd name="T18" fmla="*/ 2147483647 w 370"/>
                <a:gd name="T19" fmla="*/ 2147483647 h 194"/>
                <a:gd name="T20" fmla="*/ 2147483647 w 370"/>
                <a:gd name="T21" fmla="*/ 2147483647 h 194"/>
                <a:gd name="T22" fmla="*/ 2147483647 w 370"/>
                <a:gd name="T23" fmla="*/ 2147483647 h 194"/>
                <a:gd name="T24" fmla="*/ 2147483647 w 370"/>
                <a:gd name="T25" fmla="*/ 2147483647 h 194"/>
                <a:gd name="T26" fmla="*/ 2147483647 w 370"/>
                <a:gd name="T27" fmla="*/ 2147483647 h 194"/>
                <a:gd name="T28" fmla="*/ 2147483647 w 370"/>
                <a:gd name="T29" fmla="*/ 2147483647 h 194"/>
                <a:gd name="T30" fmla="*/ 2147483647 w 370"/>
                <a:gd name="T31" fmla="*/ 2147483647 h 194"/>
                <a:gd name="T32" fmla="*/ 2147483647 w 370"/>
                <a:gd name="T33" fmla="*/ 2147483647 h 194"/>
                <a:gd name="T34" fmla="*/ 2147483647 w 370"/>
                <a:gd name="T35" fmla="*/ 2147483647 h 194"/>
                <a:gd name="T36" fmla="*/ 2147483647 w 370"/>
                <a:gd name="T37" fmla="*/ 2147483647 h 194"/>
                <a:gd name="T38" fmla="*/ 2147483647 w 370"/>
                <a:gd name="T39" fmla="*/ 2147483647 h 194"/>
                <a:gd name="T40" fmla="*/ 2147483647 w 370"/>
                <a:gd name="T41" fmla="*/ 2147483647 h 194"/>
                <a:gd name="T42" fmla="*/ 2147483647 w 370"/>
                <a:gd name="T43" fmla="*/ 2147483647 h 194"/>
                <a:gd name="T44" fmla="*/ 2147483647 w 370"/>
                <a:gd name="T45" fmla="*/ 2147483647 h 194"/>
                <a:gd name="T46" fmla="*/ 2147483647 w 370"/>
                <a:gd name="T47" fmla="*/ 2147483647 h 194"/>
                <a:gd name="T48" fmla="*/ 2147483647 w 370"/>
                <a:gd name="T49" fmla="*/ 2147483647 h 194"/>
                <a:gd name="T50" fmla="*/ 2147483647 w 370"/>
                <a:gd name="T51" fmla="*/ 2147483647 h 194"/>
                <a:gd name="T52" fmla="*/ 2147483647 w 370"/>
                <a:gd name="T53" fmla="*/ 2147483647 h 194"/>
                <a:gd name="T54" fmla="*/ 2147483647 w 370"/>
                <a:gd name="T55" fmla="*/ 2147483647 h 194"/>
                <a:gd name="T56" fmla="*/ 2147483647 w 370"/>
                <a:gd name="T57" fmla="*/ 2147483647 h 194"/>
                <a:gd name="T58" fmla="*/ 2147483647 w 370"/>
                <a:gd name="T59" fmla="*/ 0 h 194"/>
                <a:gd name="T60" fmla="*/ 2147483647 w 370"/>
                <a:gd name="T61" fmla="*/ 2147483647 h 194"/>
                <a:gd name="T62" fmla="*/ 2147483647 w 370"/>
                <a:gd name="T63" fmla="*/ 2147483647 h 194"/>
                <a:gd name="T64" fmla="*/ 2147483647 w 370"/>
                <a:gd name="T65" fmla="*/ 2147483647 h 194"/>
                <a:gd name="T66" fmla="*/ 2147483647 w 370"/>
                <a:gd name="T67" fmla="*/ 2147483647 h 194"/>
                <a:gd name="T68" fmla="*/ 2147483647 w 370"/>
                <a:gd name="T69" fmla="*/ 2147483647 h 1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70"/>
                <a:gd name="T106" fmla="*/ 0 h 194"/>
                <a:gd name="T107" fmla="*/ 370 w 370"/>
                <a:gd name="T108" fmla="*/ 194 h 1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70" h="194">
                  <a:moveTo>
                    <a:pt x="109" y="76"/>
                  </a:moveTo>
                  <a:lnTo>
                    <a:pt x="91" y="65"/>
                  </a:lnTo>
                  <a:lnTo>
                    <a:pt x="87" y="52"/>
                  </a:lnTo>
                  <a:lnTo>
                    <a:pt x="83" y="39"/>
                  </a:lnTo>
                  <a:lnTo>
                    <a:pt x="74" y="26"/>
                  </a:lnTo>
                  <a:lnTo>
                    <a:pt x="59" y="26"/>
                  </a:lnTo>
                  <a:lnTo>
                    <a:pt x="48" y="32"/>
                  </a:lnTo>
                  <a:lnTo>
                    <a:pt x="33" y="46"/>
                  </a:lnTo>
                  <a:lnTo>
                    <a:pt x="15" y="80"/>
                  </a:lnTo>
                  <a:lnTo>
                    <a:pt x="17" y="89"/>
                  </a:lnTo>
                  <a:lnTo>
                    <a:pt x="17" y="98"/>
                  </a:lnTo>
                  <a:lnTo>
                    <a:pt x="13" y="104"/>
                  </a:lnTo>
                  <a:lnTo>
                    <a:pt x="6" y="111"/>
                  </a:lnTo>
                  <a:lnTo>
                    <a:pt x="0" y="119"/>
                  </a:lnTo>
                  <a:lnTo>
                    <a:pt x="4" y="128"/>
                  </a:lnTo>
                  <a:lnTo>
                    <a:pt x="4" y="149"/>
                  </a:lnTo>
                  <a:lnTo>
                    <a:pt x="7" y="165"/>
                  </a:lnTo>
                  <a:lnTo>
                    <a:pt x="15" y="169"/>
                  </a:lnTo>
                  <a:lnTo>
                    <a:pt x="30" y="163"/>
                  </a:lnTo>
                  <a:lnTo>
                    <a:pt x="48" y="152"/>
                  </a:lnTo>
                  <a:lnTo>
                    <a:pt x="56" y="145"/>
                  </a:lnTo>
                  <a:lnTo>
                    <a:pt x="70" y="149"/>
                  </a:lnTo>
                  <a:lnTo>
                    <a:pt x="85" y="152"/>
                  </a:lnTo>
                  <a:lnTo>
                    <a:pt x="98" y="156"/>
                  </a:lnTo>
                  <a:lnTo>
                    <a:pt x="107" y="160"/>
                  </a:lnTo>
                  <a:lnTo>
                    <a:pt x="126" y="149"/>
                  </a:lnTo>
                  <a:lnTo>
                    <a:pt x="135" y="149"/>
                  </a:lnTo>
                  <a:lnTo>
                    <a:pt x="144" y="154"/>
                  </a:lnTo>
                  <a:lnTo>
                    <a:pt x="157" y="158"/>
                  </a:lnTo>
                  <a:lnTo>
                    <a:pt x="168" y="149"/>
                  </a:lnTo>
                  <a:lnTo>
                    <a:pt x="185" y="145"/>
                  </a:lnTo>
                  <a:lnTo>
                    <a:pt x="196" y="147"/>
                  </a:lnTo>
                  <a:lnTo>
                    <a:pt x="205" y="163"/>
                  </a:lnTo>
                  <a:lnTo>
                    <a:pt x="224" y="165"/>
                  </a:lnTo>
                  <a:lnTo>
                    <a:pt x="246" y="163"/>
                  </a:lnTo>
                  <a:lnTo>
                    <a:pt x="261" y="181"/>
                  </a:lnTo>
                  <a:lnTo>
                    <a:pt x="272" y="192"/>
                  </a:lnTo>
                  <a:lnTo>
                    <a:pt x="283" y="194"/>
                  </a:lnTo>
                  <a:lnTo>
                    <a:pt x="300" y="187"/>
                  </a:lnTo>
                  <a:lnTo>
                    <a:pt x="316" y="185"/>
                  </a:lnTo>
                  <a:lnTo>
                    <a:pt x="327" y="176"/>
                  </a:lnTo>
                  <a:lnTo>
                    <a:pt x="333" y="167"/>
                  </a:lnTo>
                  <a:lnTo>
                    <a:pt x="353" y="145"/>
                  </a:lnTo>
                  <a:lnTo>
                    <a:pt x="364" y="134"/>
                  </a:lnTo>
                  <a:lnTo>
                    <a:pt x="370" y="117"/>
                  </a:lnTo>
                  <a:lnTo>
                    <a:pt x="366" y="91"/>
                  </a:lnTo>
                  <a:lnTo>
                    <a:pt x="357" y="85"/>
                  </a:lnTo>
                  <a:lnTo>
                    <a:pt x="340" y="69"/>
                  </a:lnTo>
                  <a:lnTo>
                    <a:pt x="333" y="52"/>
                  </a:lnTo>
                  <a:lnTo>
                    <a:pt x="326" y="33"/>
                  </a:lnTo>
                  <a:lnTo>
                    <a:pt x="311" y="20"/>
                  </a:lnTo>
                  <a:lnTo>
                    <a:pt x="302" y="19"/>
                  </a:lnTo>
                  <a:lnTo>
                    <a:pt x="272" y="20"/>
                  </a:lnTo>
                  <a:lnTo>
                    <a:pt x="259" y="30"/>
                  </a:lnTo>
                  <a:lnTo>
                    <a:pt x="250" y="33"/>
                  </a:lnTo>
                  <a:lnTo>
                    <a:pt x="235" y="19"/>
                  </a:lnTo>
                  <a:lnTo>
                    <a:pt x="222" y="13"/>
                  </a:lnTo>
                  <a:lnTo>
                    <a:pt x="213" y="4"/>
                  </a:lnTo>
                  <a:lnTo>
                    <a:pt x="207" y="2"/>
                  </a:lnTo>
                  <a:lnTo>
                    <a:pt x="191" y="0"/>
                  </a:lnTo>
                  <a:lnTo>
                    <a:pt x="178" y="4"/>
                  </a:lnTo>
                  <a:lnTo>
                    <a:pt x="167" y="4"/>
                  </a:lnTo>
                  <a:lnTo>
                    <a:pt x="161" y="9"/>
                  </a:lnTo>
                  <a:lnTo>
                    <a:pt x="155" y="19"/>
                  </a:lnTo>
                  <a:lnTo>
                    <a:pt x="155" y="39"/>
                  </a:lnTo>
                  <a:lnTo>
                    <a:pt x="159" y="61"/>
                  </a:lnTo>
                  <a:lnTo>
                    <a:pt x="159" y="71"/>
                  </a:lnTo>
                  <a:lnTo>
                    <a:pt x="144" y="85"/>
                  </a:lnTo>
                  <a:lnTo>
                    <a:pt x="135" y="93"/>
                  </a:lnTo>
                  <a:lnTo>
                    <a:pt x="128" y="84"/>
                  </a:lnTo>
                  <a:lnTo>
                    <a:pt x="109" y="7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26" name="Group 73"/>
            <p:cNvGrpSpPr>
              <a:grpSpLocks/>
            </p:cNvGrpSpPr>
            <p:nvPr/>
          </p:nvGrpSpPr>
          <p:grpSpPr bwMode="auto">
            <a:xfrm>
              <a:off x="5256213" y="2754313"/>
              <a:ext cx="623887" cy="1004887"/>
              <a:chOff x="1602" y="1716"/>
              <a:chExt cx="452" cy="754"/>
            </a:xfrm>
          </p:grpSpPr>
          <p:sp>
            <p:nvSpPr>
              <p:cNvPr id="55367" name="Freeform 74"/>
              <p:cNvSpPr>
                <a:spLocks/>
              </p:cNvSpPr>
              <p:nvPr/>
            </p:nvSpPr>
            <p:spPr bwMode="auto">
              <a:xfrm>
                <a:off x="1602" y="1725"/>
                <a:ext cx="452" cy="745"/>
              </a:xfrm>
              <a:custGeom>
                <a:avLst/>
                <a:gdLst>
                  <a:gd name="T0" fmla="*/ 147 w 452"/>
                  <a:gd name="T1" fmla="*/ 515 h 745"/>
                  <a:gd name="T2" fmla="*/ 97 w 452"/>
                  <a:gd name="T3" fmla="*/ 549 h 745"/>
                  <a:gd name="T4" fmla="*/ 84 w 452"/>
                  <a:gd name="T5" fmla="*/ 580 h 745"/>
                  <a:gd name="T6" fmla="*/ 113 w 452"/>
                  <a:gd name="T7" fmla="*/ 597 h 745"/>
                  <a:gd name="T8" fmla="*/ 137 w 452"/>
                  <a:gd name="T9" fmla="*/ 608 h 745"/>
                  <a:gd name="T10" fmla="*/ 180 w 452"/>
                  <a:gd name="T11" fmla="*/ 617 h 745"/>
                  <a:gd name="T12" fmla="*/ 152 w 452"/>
                  <a:gd name="T13" fmla="*/ 651 h 745"/>
                  <a:gd name="T14" fmla="*/ 87 w 452"/>
                  <a:gd name="T15" fmla="*/ 632 h 745"/>
                  <a:gd name="T16" fmla="*/ 41 w 452"/>
                  <a:gd name="T17" fmla="*/ 671 h 745"/>
                  <a:gd name="T18" fmla="*/ 2 w 452"/>
                  <a:gd name="T19" fmla="*/ 691 h 745"/>
                  <a:gd name="T20" fmla="*/ 22 w 452"/>
                  <a:gd name="T21" fmla="*/ 708 h 745"/>
                  <a:gd name="T22" fmla="*/ 59 w 452"/>
                  <a:gd name="T23" fmla="*/ 702 h 745"/>
                  <a:gd name="T24" fmla="*/ 110 w 452"/>
                  <a:gd name="T25" fmla="*/ 723 h 745"/>
                  <a:gd name="T26" fmla="*/ 148 w 452"/>
                  <a:gd name="T27" fmla="*/ 689 h 745"/>
                  <a:gd name="T28" fmla="*/ 182 w 452"/>
                  <a:gd name="T29" fmla="*/ 710 h 745"/>
                  <a:gd name="T30" fmla="*/ 230 w 452"/>
                  <a:gd name="T31" fmla="*/ 717 h 745"/>
                  <a:gd name="T32" fmla="*/ 265 w 452"/>
                  <a:gd name="T33" fmla="*/ 714 h 745"/>
                  <a:gd name="T34" fmla="*/ 315 w 452"/>
                  <a:gd name="T35" fmla="*/ 734 h 745"/>
                  <a:gd name="T36" fmla="*/ 357 w 452"/>
                  <a:gd name="T37" fmla="*/ 738 h 745"/>
                  <a:gd name="T38" fmla="*/ 398 w 452"/>
                  <a:gd name="T39" fmla="*/ 723 h 745"/>
                  <a:gd name="T40" fmla="*/ 381 w 452"/>
                  <a:gd name="T41" fmla="*/ 689 h 745"/>
                  <a:gd name="T42" fmla="*/ 383 w 452"/>
                  <a:gd name="T43" fmla="*/ 667 h 745"/>
                  <a:gd name="T44" fmla="*/ 437 w 452"/>
                  <a:gd name="T45" fmla="*/ 632 h 745"/>
                  <a:gd name="T46" fmla="*/ 452 w 452"/>
                  <a:gd name="T47" fmla="*/ 584 h 745"/>
                  <a:gd name="T48" fmla="*/ 413 w 452"/>
                  <a:gd name="T49" fmla="*/ 558 h 745"/>
                  <a:gd name="T50" fmla="*/ 385 w 452"/>
                  <a:gd name="T51" fmla="*/ 556 h 745"/>
                  <a:gd name="T52" fmla="*/ 394 w 452"/>
                  <a:gd name="T53" fmla="*/ 510 h 745"/>
                  <a:gd name="T54" fmla="*/ 394 w 452"/>
                  <a:gd name="T55" fmla="*/ 447 h 745"/>
                  <a:gd name="T56" fmla="*/ 354 w 452"/>
                  <a:gd name="T57" fmla="*/ 374 h 745"/>
                  <a:gd name="T58" fmla="*/ 354 w 452"/>
                  <a:gd name="T59" fmla="*/ 317 h 745"/>
                  <a:gd name="T60" fmla="*/ 341 w 452"/>
                  <a:gd name="T61" fmla="*/ 272 h 745"/>
                  <a:gd name="T62" fmla="*/ 298 w 452"/>
                  <a:gd name="T63" fmla="*/ 248 h 745"/>
                  <a:gd name="T64" fmla="*/ 294 w 452"/>
                  <a:gd name="T65" fmla="*/ 230 h 745"/>
                  <a:gd name="T66" fmla="*/ 331 w 452"/>
                  <a:gd name="T67" fmla="*/ 235 h 745"/>
                  <a:gd name="T68" fmla="*/ 389 w 452"/>
                  <a:gd name="T69" fmla="*/ 165 h 745"/>
                  <a:gd name="T70" fmla="*/ 385 w 452"/>
                  <a:gd name="T71" fmla="*/ 120 h 745"/>
                  <a:gd name="T72" fmla="*/ 331 w 452"/>
                  <a:gd name="T73" fmla="*/ 98 h 745"/>
                  <a:gd name="T74" fmla="*/ 302 w 452"/>
                  <a:gd name="T75" fmla="*/ 100 h 745"/>
                  <a:gd name="T76" fmla="*/ 318 w 452"/>
                  <a:gd name="T77" fmla="*/ 72 h 745"/>
                  <a:gd name="T78" fmla="*/ 376 w 452"/>
                  <a:gd name="T79" fmla="*/ 37 h 745"/>
                  <a:gd name="T80" fmla="*/ 339 w 452"/>
                  <a:gd name="T81" fmla="*/ 13 h 745"/>
                  <a:gd name="T82" fmla="*/ 278 w 452"/>
                  <a:gd name="T83" fmla="*/ 22 h 745"/>
                  <a:gd name="T84" fmla="*/ 249 w 452"/>
                  <a:gd name="T85" fmla="*/ 48 h 745"/>
                  <a:gd name="T86" fmla="*/ 230 w 452"/>
                  <a:gd name="T87" fmla="*/ 83 h 745"/>
                  <a:gd name="T88" fmla="*/ 182 w 452"/>
                  <a:gd name="T89" fmla="*/ 143 h 745"/>
                  <a:gd name="T90" fmla="*/ 213 w 452"/>
                  <a:gd name="T91" fmla="*/ 155 h 745"/>
                  <a:gd name="T92" fmla="*/ 169 w 452"/>
                  <a:gd name="T93" fmla="*/ 230 h 745"/>
                  <a:gd name="T94" fmla="*/ 184 w 452"/>
                  <a:gd name="T95" fmla="*/ 241 h 745"/>
                  <a:gd name="T96" fmla="*/ 212 w 452"/>
                  <a:gd name="T97" fmla="*/ 257 h 745"/>
                  <a:gd name="T98" fmla="*/ 180 w 452"/>
                  <a:gd name="T99" fmla="*/ 302 h 745"/>
                  <a:gd name="T100" fmla="*/ 225 w 452"/>
                  <a:gd name="T101" fmla="*/ 331 h 745"/>
                  <a:gd name="T102" fmla="*/ 252 w 452"/>
                  <a:gd name="T103" fmla="*/ 341 h 745"/>
                  <a:gd name="T104" fmla="*/ 243 w 452"/>
                  <a:gd name="T105" fmla="*/ 405 h 745"/>
                  <a:gd name="T106" fmla="*/ 241 w 452"/>
                  <a:gd name="T107" fmla="*/ 449 h 745"/>
                  <a:gd name="T108" fmla="*/ 221 w 452"/>
                  <a:gd name="T109" fmla="*/ 469 h 74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52"/>
                  <a:gd name="T166" fmla="*/ 0 h 745"/>
                  <a:gd name="T167" fmla="*/ 452 w 452"/>
                  <a:gd name="T168" fmla="*/ 745 h 74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52" h="745">
                    <a:moveTo>
                      <a:pt x="135" y="478"/>
                    </a:moveTo>
                    <a:lnTo>
                      <a:pt x="156" y="497"/>
                    </a:lnTo>
                    <a:lnTo>
                      <a:pt x="147" y="515"/>
                    </a:lnTo>
                    <a:lnTo>
                      <a:pt x="134" y="530"/>
                    </a:lnTo>
                    <a:lnTo>
                      <a:pt x="113" y="540"/>
                    </a:lnTo>
                    <a:lnTo>
                      <a:pt x="97" y="549"/>
                    </a:lnTo>
                    <a:lnTo>
                      <a:pt x="80" y="551"/>
                    </a:lnTo>
                    <a:lnTo>
                      <a:pt x="71" y="558"/>
                    </a:lnTo>
                    <a:lnTo>
                      <a:pt x="84" y="580"/>
                    </a:lnTo>
                    <a:lnTo>
                      <a:pt x="104" y="580"/>
                    </a:lnTo>
                    <a:lnTo>
                      <a:pt x="113" y="582"/>
                    </a:lnTo>
                    <a:lnTo>
                      <a:pt x="113" y="597"/>
                    </a:lnTo>
                    <a:lnTo>
                      <a:pt x="124" y="597"/>
                    </a:lnTo>
                    <a:lnTo>
                      <a:pt x="132" y="593"/>
                    </a:lnTo>
                    <a:lnTo>
                      <a:pt x="137" y="608"/>
                    </a:lnTo>
                    <a:lnTo>
                      <a:pt x="148" y="621"/>
                    </a:lnTo>
                    <a:lnTo>
                      <a:pt x="167" y="621"/>
                    </a:lnTo>
                    <a:lnTo>
                      <a:pt x="180" y="617"/>
                    </a:lnTo>
                    <a:lnTo>
                      <a:pt x="191" y="621"/>
                    </a:lnTo>
                    <a:lnTo>
                      <a:pt x="163" y="645"/>
                    </a:lnTo>
                    <a:lnTo>
                      <a:pt x="152" y="651"/>
                    </a:lnTo>
                    <a:lnTo>
                      <a:pt x="137" y="645"/>
                    </a:lnTo>
                    <a:lnTo>
                      <a:pt x="104" y="632"/>
                    </a:lnTo>
                    <a:lnTo>
                      <a:pt x="87" y="632"/>
                    </a:lnTo>
                    <a:lnTo>
                      <a:pt x="72" y="645"/>
                    </a:lnTo>
                    <a:lnTo>
                      <a:pt x="52" y="662"/>
                    </a:lnTo>
                    <a:lnTo>
                      <a:pt x="41" y="671"/>
                    </a:lnTo>
                    <a:lnTo>
                      <a:pt x="28" y="675"/>
                    </a:lnTo>
                    <a:lnTo>
                      <a:pt x="13" y="682"/>
                    </a:lnTo>
                    <a:lnTo>
                      <a:pt x="2" y="691"/>
                    </a:lnTo>
                    <a:lnTo>
                      <a:pt x="0" y="697"/>
                    </a:lnTo>
                    <a:lnTo>
                      <a:pt x="13" y="699"/>
                    </a:lnTo>
                    <a:lnTo>
                      <a:pt x="22" y="708"/>
                    </a:lnTo>
                    <a:lnTo>
                      <a:pt x="35" y="714"/>
                    </a:lnTo>
                    <a:lnTo>
                      <a:pt x="48" y="708"/>
                    </a:lnTo>
                    <a:lnTo>
                      <a:pt x="59" y="702"/>
                    </a:lnTo>
                    <a:lnTo>
                      <a:pt x="72" y="704"/>
                    </a:lnTo>
                    <a:lnTo>
                      <a:pt x="91" y="715"/>
                    </a:lnTo>
                    <a:lnTo>
                      <a:pt x="110" y="723"/>
                    </a:lnTo>
                    <a:lnTo>
                      <a:pt x="122" y="715"/>
                    </a:lnTo>
                    <a:lnTo>
                      <a:pt x="128" y="701"/>
                    </a:lnTo>
                    <a:lnTo>
                      <a:pt x="148" y="689"/>
                    </a:lnTo>
                    <a:lnTo>
                      <a:pt x="161" y="689"/>
                    </a:lnTo>
                    <a:lnTo>
                      <a:pt x="173" y="702"/>
                    </a:lnTo>
                    <a:lnTo>
                      <a:pt x="182" y="710"/>
                    </a:lnTo>
                    <a:lnTo>
                      <a:pt x="197" y="710"/>
                    </a:lnTo>
                    <a:lnTo>
                      <a:pt x="217" y="712"/>
                    </a:lnTo>
                    <a:lnTo>
                      <a:pt x="230" y="717"/>
                    </a:lnTo>
                    <a:lnTo>
                      <a:pt x="243" y="708"/>
                    </a:lnTo>
                    <a:lnTo>
                      <a:pt x="254" y="708"/>
                    </a:lnTo>
                    <a:lnTo>
                      <a:pt x="265" y="714"/>
                    </a:lnTo>
                    <a:lnTo>
                      <a:pt x="279" y="728"/>
                    </a:lnTo>
                    <a:lnTo>
                      <a:pt x="296" y="730"/>
                    </a:lnTo>
                    <a:lnTo>
                      <a:pt x="315" y="734"/>
                    </a:lnTo>
                    <a:lnTo>
                      <a:pt x="328" y="741"/>
                    </a:lnTo>
                    <a:lnTo>
                      <a:pt x="344" y="745"/>
                    </a:lnTo>
                    <a:lnTo>
                      <a:pt x="357" y="738"/>
                    </a:lnTo>
                    <a:lnTo>
                      <a:pt x="374" y="728"/>
                    </a:lnTo>
                    <a:lnTo>
                      <a:pt x="385" y="726"/>
                    </a:lnTo>
                    <a:lnTo>
                      <a:pt x="398" y="723"/>
                    </a:lnTo>
                    <a:lnTo>
                      <a:pt x="411" y="712"/>
                    </a:lnTo>
                    <a:lnTo>
                      <a:pt x="402" y="701"/>
                    </a:lnTo>
                    <a:lnTo>
                      <a:pt x="381" y="689"/>
                    </a:lnTo>
                    <a:lnTo>
                      <a:pt x="374" y="682"/>
                    </a:lnTo>
                    <a:lnTo>
                      <a:pt x="374" y="675"/>
                    </a:lnTo>
                    <a:lnTo>
                      <a:pt x="383" y="667"/>
                    </a:lnTo>
                    <a:lnTo>
                      <a:pt x="398" y="665"/>
                    </a:lnTo>
                    <a:lnTo>
                      <a:pt x="413" y="658"/>
                    </a:lnTo>
                    <a:lnTo>
                      <a:pt x="437" y="632"/>
                    </a:lnTo>
                    <a:lnTo>
                      <a:pt x="448" y="619"/>
                    </a:lnTo>
                    <a:lnTo>
                      <a:pt x="452" y="597"/>
                    </a:lnTo>
                    <a:lnTo>
                      <a:pt x="452" y="584"/>
                    </a:lnTo>
                    <a:lnTo>
                      <a:pt x="441" y="575"/>
                    </a:lnTo>
                    <a:lnTo>
                      <a:pt x="426" y="564"/>
                    </a:lnTo>
                    <a:lnTo>
                      <a:pt x="413" y="558"/>
                    </a:lnTo>
                    <a:lnTo>
                      <a:pt x="398" y="560"/>
                    </a:lnTo>
                    <a:lnTo>
                      <a:pt x="389" y="565"/>
                    </a:lnTo>
                    <a:lnTo>
                      <a:pt x="385" y="556"/>
                    </a:lnTo>
                    <a:lnTo>
                      <a:pt x="393" y="541"/>
                    </a:lnTo>
                    <a:lnTo>
                      <a:pt x="396" y="530"/>
                    </a:lnTo>
                    <a:lnTo>
                      <a:pt x="394" y="510"/>
                    </a:lnTo>
                    <a:lnTo>
                      <a:pt x="393" y="482"/>
                    </a:lnTo>
                    <a:lnTo>
                      <a:pt x="398" y="460"/>
                    </a:lnTo>
                    <a:lnTo>
                      <a:pt x="394" y="447"/>
                    </a:lnTo>
                    <a:lnTo>
                      <a:pt x="385" y="431"/>
                    </a:lnTo>
                    <a:lnTo>
                      <a:pt x="363" y="392"/>
                    </a:lnTo>
                    <a:lnTo>
                      <a:pt x="354" y="374"/>
                    </a:lnTo>
                    <a:lnTo>
                      <a:pt x="350" y="352"/>
                    </a:lnTo>
                    <a:lnTo>
                      <a:pt x="348" y="339"/>
                    </a:lnTo>
                    <a:lnTo>
                      <a:pt x="354" y="317"/>
                    </a:lnTo>
                    <a:lnTo>
                      <a:pt x="354" y="300"/>
                    </a:lnTo>
                    <a:lnTo>
                      <a:pt x="350" y="281"/>
                    </a:lnTo>
                    <a:lnTo>
                      <a:pt x="341" y="272"/>
                    </a:lnTo>
                    <a:lnTo>
                      <a:pt x="324" y="255"/>
                    </a:lnTo>
                    <a:lnTo>
                      <a:pt x="311" y="250"/>
                    </a:lnTo>
                    <a:lnTo>
                      <a:pt x="298" y="248"/>
                    </a:lnTo>
                    <a:lnTo>
                      <a:pt x="289" y="246"/>
                    </a:lnTo>
                    <a:lnTo>
                      <a:pt x="289" y="237"/>
                    </a:lnTo>
                    <a:lnTo>
                      <a:pt x="294" y="230"/>
                    </a:lnTo>
                    <a:lnTo>
                      <a:pt x="309" y="228"/>
                    </a:lnTo>
                    <a:lnTo>
                      <a:pt x="322" y="233"/>
                    </a:lnTo>
                    <a:lnTo>
                      <a:pt x="331" y="235"/>
                    </a:lnTo>
                    <a:lnTo>
                      <a:pt x="337" y="226"/>
                    </a:lnTo>
                    <a:lnTo>
                      <a:pt x="335" y="215"/>
                    </a:lnTo>
                    <a:lnTo>
                      <a:pt x="389" y="165"/>
                    </a:lnTo>
                    <a:lnTo>
                      <a:pt x="398" y="154"/>
                    </a:lnTo>
                    <a:lnTo>
                      <a:pt x="398" y="131"/>
                    </a:lnTo>
                    <a:lnTo>
                      <a:pt x="385" y="120"/>
                    </a:lnTo>
                    <a:lnTo>
                      <a:pt x="370" y="118"/>
                    </a:lnTo>
                    <a:lnTo>
                      <a:pt x="357" y="98"/>
                    </a:lnTo>
                    <a:lnTo>
                      <a:pt x="331" y="98"/>
                    </a:lnTo>
                    <a:lnTo>
                      <a:pt x="307" y="102"/>
                    </a:lnTo>
                    <a:lnTo>
                      <a:pt x="302" y="100"/>
                    </a:lnTo>
                    <a:lnTo>
                      <a:pt x="296" y="91"/>
                    </a:lnTo>
                    <a:lnTo>
                      <a:pt x="307" y="83"/>
                    </a:lnTo>
                    <a:lnTo>
                      <a:pt x="318" y="72"/>
                    </a:lnTo>
                    <a:lnTo>
                      <a:pt x="341" y="52"/>
                    </a:lnTo>
                    <a:lnTo>
                      <a:pt x="359" y="50"/>
                    </a:lnTo>
                    <a:lnTo>
                      <a:pt x="376" y="37"/>
                    </a:lnTo>
                    <a:lnTo>
                      <a:pt x="393" y="24"/>
                    </a:lnTo>
                    <a:lnTo>
                      <a:pt x="355" y="15"/>
                    </a:lnTo>
                    <a:lnTo>
                      <a:pt x="339" y="13"/>
                    </a:lnTo>
                    <a:lnTo>
                      <a:pt x="320" y="11"/>
                    </a:lnTo>
                    <a:lnTo>
                      <a:pt x="298" y="0"/>
                    </a:lnTo>
                    <a:lnTo>
                      <a:pt x="278" y="22"/>
                    </a:lnTo>
                    <a:lnTo>
                      <a:pt x="279" y="33"/>
                    </a:lnTo>
                    <a:lnTo>
                      <a:pt x="267" y="37"/>
                    </a:lnTo>
                    <a:lnTo>
                      <a:pt x="249" y="48"/>
                    </a:lnTo>
                    <a:lnTo>
                      <a:pt x="232" y="54"/>
                    </a:lnTo>
                    <a:lnTo>
                      <a:pt x="232" y="70"/>
                    </a:lnTo>
                    <a:lnTo>
                      <a:pt x="230" y="83"/>
                    </a:lnTo>
                    <a:lnTo>
                      <a:pt x="215" y="104"/>
                    </a:lnTo>
                    <a:lnTo>
                      <a:pt x="191" y="130"/>
                    </a:lnTo>
                    <a:lnTo>
                      <a:pt x="182" y="143"/>
                    </a:lnTo>
                    <a:lnTo>
                      <a:pt x="187" y="152"/>
                    </a:lnTo>
                    <a:lnTo>
                      <a:pt x="212" y="150"/>
                    </a:lnTo>
                    <a:lnTo>
                      <a:pt x="213" y="155"/>
                    </a:lnTo>
                    <a:lnTo>
                      <a:pt x="213" y="165"/>
                    </a:lnTo>
                    <a:lnTo>
                      <a:pt x="180" y="207"/>
                    </a:lnTo>
                    <a:lnTo>
                      <a:pt x="169" y="230"/>
                    </a:lnTo>
                    <a:lnTo>
                      <a:pt x="161" y="250"/>
                    </a:lnTo>
                    <a:lnTo>
                      <a:pt x="169" y="259"/>
                    </a:lnTo>
                    <a:lnTo>
                      <a:pt x="184" y="241"/>
                    </a:lnTo>
                    <a:lnTo>
                      <a:pt x="199" y="220"/>
                    </a:lnTo>
                    <a:lnTo>
                      <a:pt x="210" y="226"/>
                    </a:lnTo>
                    <a:lnTo>
                      <a:pt x="212" y="257"/>
                    </a:lnTo>
                    <a:lnTo>
                      <a:pt x="213" y="278"/>
                    </a:lnTo>
                    <a:lnTo>
                      <a:pt x="193" y="289"/>
                    </a:lnTo>
                    <a:lnTo>
                      <a:pt x="180" y="302"/>
                    </a:lnTo>
                    <a:lnTo>
                      <a:pt x="176" y="313"/>
                    </a:lnTo>
                    <a:lnTo>
                      <a:pt x="202" y="335"/>
                    </a:lnTo>
                    <a:lnTo>
                      <a:pt x="225" y="331"/>
                    </a:lnTo>
                    <a:lnTo>
                      <a:pt x="230" y="344"/>
                    </a:lnTo>
                    <a:lnTo>
                      <a:pt x="254" y="329"/>
                    </a:lnTo>
                    <a:lnTo>
                      <a:pt x="252" y="341"/>
                    </a:lnTo>
                    <a:lnTo>
                      <a:pt x="232" y="365"/>
                    </a:lnTo>
                    <a:lnTo>
                      <a:pt x="241" y="391"/>
                    </a:lnTo>
                    <a:lnTo>
                      <a:pt x="243" y="405"/>
                    </a:lnTo>
                    <a:lnTo>
                      <a:pt x="264" y="407"/>
                    </a:lnTo>
                    <a:lnTo>
                      <a:pt x="265" y="420"/>
                    </a:lnTo>
                    <a:lnTo>
                      <a:pt x="241" y="449"/>
                    </a:lnTo>
                    <a:lnTo>
                      <a:pt x="232" y="445"/>
                    </a:lnTo>
                    <a:lnTo>
                      <a:pt x="223" y="454"/>
                    </a:lnTo>
                    <a:lnTo>
                      <a:pt x="221" y="469"/>
                    </a:lnTo>
                    <a:lnTo>
                      <a:pt x="197" y="456"/>
                    </a:lnTo>
                    <a:lnTo>
                      <a:pt x="135" y="47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8" name="Freeform 75"/>
              <p:cNvSpPr>
                <a:spLocks/>
              </p:cNvSpPr>
              <p:nvPr/>
            </p:nvSpPr>
            <p:spPr bwMode="auto">
              <a:xfrm>
                <a:off x="1765" y="2086"/>
                <a:ext cx="37" cy="27"/>
              </a:xfrm>
              <a:custGeom>
                <a:avLst/>
                <a:gdLst>
                  <a:gd name="T0" fmla="*/ 19 w 37"/>
                  <a:gd name="T1" fmla="*/ 0 h 27"/>
                  <a:gd name="T2" fmla="*/ 35 w 37"/>
                  <a:gd name="T3" fmla="*/ 2 h 27"/>
                  <a:gd name="T4" fmla="*/ 37 w 37"/>
                  <a:gd name="T5" fmla="*/ 12 h 27"/>
                  <a:gd name="T6" fmla="*/ 20 w 37"/>
                  <a:gd name="T7" fmla="*/ 23 h 27"/>
                  <a:gd name="T8" fmla="*/ 2 w 37"/>
                  <a:gd name="T9" fmla="*/ 27 h 27"/>
                  <a:gd name="T10" fmla="*/ 0 w 37"/>
                  <a:gd name="T11" fmla="*/ 15 h 27"/>
                  <a:gd name="T12" fmla="*/ 19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19" y="0"/>
                    </a:moveTo>
                    <a:lnTo>
                      <a:pt x="35" y="2"/>
                    </a:lnTo>
                    <a:lnTo>
                      <a:pt x="37" y="12"/>
                    </a:lnTo>
                    <a:lnTo>
                      <a:pt x="20" y="23"/>
                    </a:lnTo>
                    <a:lnTo>
                      <a:pt x="2" y="27"/>
                    </a:lnTo>
                    <a:lnTo>
                      <a:pt x="0" y="15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9" name="Freeform 76"/>
              <p:cNvSpPr>
                <a:spLocks/>
              </p:cNvSpPr>
              <p:nvPr/>
            </p:nvSpPr>
            <p:spPr bwMode="auto">
              <a:xfrm>
                <a:off x="1739" y="1911"/>
                <a:ext cx="37" cy="27"/>
              </a:xfrm>
              <a:custGeom>
                <a:avLst/>
                <a:gdLst>
                  <a:gd name="T0" fmla="*/ 31 w 37"/>
                  <a:gd name="T1" fmla="*/ 0 h 27"/>
                  <a:gd name="T2" fmla="*/ 37 w 37"/>
                  <a:gd name="T3" fmla="*/ 13 h 27"/>
                  <a:gd name="T4" fmla="*/ 19 w 37"/>
                  <a:gd name="T5" fmla="*/ 23 h 27"/>
                  <a:gd name="T6" fmla="*/ 4 w 37"/>
                  <a:gd name="T7" fmla="*/ 27 h 27"/>
                  <a:gd name="T8" fmla="*/ 0 w 37"/>
                  <a:gd name="T9" fmla="*/ 14 h 27"/>
                  <a:gd name="T10" fmla="*/ 7 w 37"/>
                  <a:gd name="T11" fmla="*/ 5 h 27"/>
                  <a:gd name="T12" fmla="*/ 31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1" y="0"/>
                    </a:moveTo>
                    <a:lnTo>
                      <a:pt x="37" y="13"/>
                    </a:lnTo>
                    <a:lnTo>
                      <a:pt x="19" y="23"/>
                    </a:lnTo>
                    <a:lnTo>
                      <a:pt x="4" y="27"/>
                    </a:lnTo>
                    <a:lnTo>
                      <a:pt x="0" y="14"/>
                    </a:lnTo>
                    <a:lnTo>
                      <a:pt x="7" y="5"/>
                    </a:lnTo>
                    <a:lnTo>
                      <a:pt x="31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0" name="Freeform 77"/>
              <p:cNvSpPr>
                <a:spLocks/>
              </p:cNvSpPr>
              <p:nvPr/>
            </p:nvSpPr>
            <p:spPr bwMode="auto">
              <a:xfrm>
                <a:off x="1793" y="1775"/>
                <a:ext cx="20" cy="52"/>
              </a:xfrm>
              <a:custGeom>
                <a:avLst/>
                <a:gdLst>
                  <a:gd name="T0" fmla="*/ 9 w 20"/>
                  <a:gd name="T1" fmla="*/ 52 h 52"/>
                  <a:gd name="T2" fmla="*/ 20 w 20"/>
                  <a:gd name="T3" fmla="*/ 39 h 52"/>
                  <a:gd name="T4" fmla="*/ 16 w 20"/>
                  <a:gd name="T5" fmla="*/ 22 h 52"/>
                  <a:gd name="T6" fmla="*/ 13 w 20"/>
                  <a:gd name="T7" fmla="*/ 13 h 52"/>
                  <a:gd name="T8" fmla="*/ 9 w 20"/>
                  <a:gd name="T9" fmla="*/ 0 h 52"/>
                  <a:gd name="T10" fmla="*/ 0 w 20"/>
                  <a:gd name="T11" fmla="*/ 6 h 52"/>
                  <a:gd name="T12" fmla="*/ 5 w 20"/>
                  <a:gd name="T13" fmla="*/ 24 h 52"/>
                  <a:gd name="T14" fmla="*/ 9 w 20"/>
                  <a:gd name="T15" fmla="*/ 52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52"/>
                  <a:gd name="T26" fmla="*/ 20 w 20"/>
                  <a:gd name="T27" fmla="*/ 52 h 5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52">
                    <a:moveTo>
                      <a:pt x="9" y="52"/>
                    </a:moveTo>
                    <a:lnTo>
                      <a:pt x="20" y="39"/>
                    </a:lnTo>
                    <a:lnTo>
                      <a:pt x="16" y="22"/>
                    </a:lnTo>
                    <a:lnTo>
                      <a:pt x="13" y="13"/>
                    </a:lnTo>
                    <a:lnTo>
                      <a:pt x="9" y="0"/>
                    </a:lnTo>
                    <a:lnTo>
                      <a:pt x="0" y="6"/>
                    </a:lnTo>
                    <a:lnTo>
                      <a:pt x="5" y="24"/>
                    </a:lnTo>
                    <a:lnTo>
                      <a:pt x="9" y="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1" name="Freeform 78"/>
              <p:cNvSpPr>
                <a:spLocks/>
              </p:cNvSpPr>
              <p:nvPr/>
            </p:nvSpPr>
            <p:spPr bwMode="auto">
              <a:xfrm>
                <a:off x="1646" y="1978"/>
                <a:ext cx="97" cy="99"/>
              </a:xfrm>
              <a:custGeom>
                <a:avLst/>
                <a:gdLst>
                  <a:gd name="T0" fmla="*/ 34 w 97"/>
                  <a:gd name="T1" fmla="*/ 0 h 99"/>
                  <a:gd name="T2" fmla="*/ 56 w 97"/>
                  <a:gd name="T3" fmla="*/ 0 h 99"/>
                  <a:gd name="T4" fmla="*/ 73 w 97"/>
                  <a:gd name="T5" fmla="*/ 4 h 99"/>
                  <a:gd name="T6" fmla="*/ 84 w 97"/>
                  <a:gd name="T7" fmla="*/ 20 h 99"/>
                  <a:gd name="T8" fmla="*/ 95 w 97"/>
                  <a:gd name="T9" fmla="*/ 46 h 99"/>
                  <a:gd name="T10" fmla="*/ 97 w 97"/>
                  <a:gd name="T11" fmla="*/ 68 h 99"/>
                  <a:gd name="T12" fmla="*/ 86 w 97"/>
                  <a:gd name="T13" fmla="*/ 79 h 99"/>
                  <a:gd name="T14" fmla="*/ 82 w 97"/>
                  <a:gd name="T15" fmla="*/ 94 h 99"/>
                  <a:gd name="T16" fmla="*/ 71 w 97"/>
                  <a:gd name="T17" fmla="*/ 99 h 99"/>
                  <a:gd name="T18" fmla="*/ 60 w 97"/>
                  <a:gd name="T19" fmla="*/ 86 h 99"/>
                  <a:gd name="T20" fmla="*/ 50 w 97"/>
                  <a:gd name="T21" fmla="*/ 62 h 99"/>
                  <a:gd name="T22" fmla="*/ 43 w 97"/>
                  <a:gd name="T23" fmla="*/ 53 h 99"/>
                  <a:gd name="T24" fmla="*/ 24 w 97"/>
                  <a:gd name="T25" fmla="*/ 51 h 99"/>
                  <a:gd name="T26" fmla="*/ 0 w 97"/>
                  <a:gd name="T27" fmla="*/ 26 h 99"/>
                  <a:gd name="T28" fmla="*/ 34 w 97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7"/>
                  <a:gd name="T46" fmla="*/ 0 h 99"/>
                  <a:gd name="T47" fmla="*/ 97 w 97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7" h="99">
                    <a:moveTo>
                      <a:pt x="34" y="0"/>
                    </a:moveTo>
                    <a:lnTo>
                      <a:pt x="56" y="0"/>
                    </a:lnTo>
                    <a:lnTo>
                      <a:pt x="73" y="4"/>
                    </a:lnTo>
                    <a:lnTo>
                      <a:pt x="84" y="20"/>
                    </a:lnTo>
                    <a:lnTo>
                      <a:pt x="95" y="46"/>
                    </a:lnTo>
                    <a:lnTo>
                      <a:pt x="97" y="68"/>
                    </a:lnTo>
                    <a:lnTo>
                      <a:pt x="86" y="79"/>
                    </a:lnTo>
                    <a:lnTo>
                      <a:pt x="82" y="94"/>
                    </a:lnTo>
                    <a:lnTo>
                      <a:pt x="71" y="99"/>
                    </a:lnTo>
                    <a:lnTo>
                      <a:pt x="60" y="86"/>
                    </a:lnTo>
                    <a:lnTo>
                      <a:pt x="50" y="62"/>
                    </a:lnTo>
                    <a:lnTo>
                      <a:pt x="43" y="53"/>
                    </a:lnTo>
                    <a:lnTo>
                      <a:pt x="24" y="51"/>
                    </a:lnTo>
                    <a:lnTo>
                      <a:pt x="0" y="26"/>
                    </a:lnTo>
                    <a:lnTo>
                      <a:pt x="34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2" name="Freeform 79"/>
              <p:cNvSpPr>
                <a:spLocks/>
              </p:cNvSpPr>
              <p:nvPr/>
            </p:nvSpPr>
            <p:spPr bwMode="auto">
              <a:xfrm>
                <a:off x="1789" y="1716"/>
                <a:ext cx="50" cy="37"/>
              </a:xfrm>
              <a:custGeom>
                <a:avLst/>
                <a:gdLst>
                  <a:gd name="T0" fmla="*/ 44 w 50"/>
                  <a:gd name="T1" fmla="*/ 0 h 37"/>
                  <a:gd name="T2" fmla="*/ 50 w 50"/>
                  <a:gd name="T3" fmla="*/ 9 h 37"/>
                  <a:gd name="T4" fmla="*/ 31 w 50"/>
                  <a:gd name="T5" fmla="*/ 20 h 37"/>
                  <a:gd name="T6" fmla="*/ 13 w 50"/>
                  <a:gd name="T7" fmla="*/ 37 h 37"/>
                  <a:gd name="T8" fmla="*/ 2 w 50"/>
                  <a:gd name="T9" fmla="*/ 33 h 37"/>
                  <a:gd name="T10" fmla="*/ 0 w 50"/>
                  <a:gd name="T11" fmla="*/ 13 h 37"/>
                  <a:gd name="T12" fmla="*/ 0 w 50"/>
                  <a:gd name="T13" fmla="*/ 6 h 37"/>
                  <a:gd name="T14" fmla="*/ 30 w 50"/>
                  <a:gd name="T15" fmla="*/ 0 h 37"/>
                  <a:gd name="T16" fmla="*/ 44 w 50"/>
                  <a:gd name="T17" fmla="*/ 0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0"/>
                  <a:gd name="T28" fmla="*/ 0 h 37"/>
                  <a:gd name="T29" fmla="*/ 50 w 50"/>
                  <a:gd name="T30" fmla="*/ 37 h 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0" h="37">
                    <a:moveTo>
                      <a:pt x="44" y="0"/>
                    </a:moveTo>
                    <a:lnTo>
                      <a:pt x="50" y="9"/>
                    </a:lnTo>
                    <a:lnTo>
                      <a:pt x="31" y="20"/>
                    </a:lnTo>
                    <a:lnTo>
                      <a:pt x="13" y="37"/>
                    </a:lnTo>
                    <a:lnTo>
                      <a:pt x="2" y="3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4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5327" name="Group 80"/>
            <p:cNvGrpSpPr>
              <a:grpSpLocks/>
            </p:cNvGrpSpPr>
            <p:nvPr/>
          </p:nvGrpSpPr>
          <p:grpSpPr bwMode="auto">
            <a:xfrm>
              <a:off x="6686550" y="1808163"/>
              <a:ext cx="765175" cy="1584325"/>
              <a:chOff x="2639" y="1008"/>
              <a:chExt cx="555" cy="1187"/>
            </a:xfrm>
          </p:grpSpPr>
          <p:grpSp>
            <p:nvGrpSpPr>
              <p:cNvPr id="55356" name="Group 81"/>
              <p:cNvGrpSpPr>
                <a:grpSpLocks/>
              </p:cNvGrpSpPr>
              <p:nvPr/>
            </p:nvGrpSpPr>
            <p:grpSpPr bwMode="auto">
              <a:xfrm>
                <a:off x="2639" y="1008"/>
                <a:ext cx="555" cy="1187"/>
                <a:chOff x="2639" y="1008"/>
                <a:chExt cx="555" cy="1187"/>
              </a:xfrm>
            </p:grpSpPr>
            <p:sp>
              <p:nvSpPr>
                <p:cNvPr id="55362" name="Freeform 82"/>
                <p:cNvSpPr>
                  <a:spLocks/>
                </p:cNvSpPr>
                <p:nvPr/>
              </p:nvSpPr>
              <p:spPr bwMode="auto">
                <a:xfrm>
                  <a:off x="2860" y="2035"/>
                  <a:ext cx="37" cy="92"/>
                </a:xfrm>
                <a:custGeom>
                  <a:avLst/>
                  <a:gdLst>
                    <a:gd name="T0" fmla="*/ 37 w 37"/>
                    <a:gd name="T1" fmla="*/ 0 h 92"/>
                    <a:gd name="T2" fmla="*/ 35 w 37"/>
                    <a:gd name="T3" fmla="*/ 31 h 92"/>
                    <a:gd name="T4" fmla="*/ 24 w 37"/>
                    <a:gd name="T5" fmla="*/ 55 h 92"/>
                    <a:gd name="T6" fmla="*/ 7 w 37"/>
                    <a:gd name="T7" fmla="*/ 70 h 92"/>
                    <a:gd name="T8" fmla="*/ 11 w 37"/>
                    <a:gd name="T9" fmla="*/ 86 h 92"/>
                    <a:gd name="T10" fmla="*/ 4 w 37"/>
                    <a:gd name="T11" fmla="*/ 92 h 92"/>
                    <a:gd name="T12" fmla="*/ 0 w 37"/>
                    <a:gd name="T13" fmla="*/ 72 h 92"/>
                    <a:gd name="T14" fmla="*/ 6 w 37"/>
                    <a:gd name="T15" fmla="*/ 57 h 92"/>
                    <a:gd name="T16" fmla="*/ 11 w 37"/>
                    <a:gd name="T17" fmla="*/ 40 h 92"/>
                    <a:gd name="T18" fmla="*/ 37 w 37"/>
                    <a:gd name="T19" fmla="*/ 0 h 9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7"/>
                    <a:gd name="T31" fmla="*/ 0 h 92"/>
                    <a:gd name="T32" fmla="*/ 37 w 37"/>
                    <a:gd name="T33" fmla="*/ 92 h 9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7" h="92">
                      <a:moveTo>
                        <a:pt x="37" y="0"/>
                      </a:moveTo>
                      <a:lnTo>
                        <a:pt x="35" y="31"/>
                      </a:lnTo>
                      <a:lnTo>
                        <a:pt x="24" y="55"/>
                      </a:lnTo>
                      <a:lnTo>
                        <a:pt x="7" y="70"/>
                      </a:lnTo>
                      <a:lnTo>
                        <a:pt x="11" y="86"/>
                      </a:lnTo>
                      <a:lnTo>
                        <a:pt x="4" y="92"/>
                      </a:lnTo>
                      <a:lnTo>
                        <a:pt x="0" y="72"/>
                      </a:lnTo>
                      <a:lnTo>
                        <a:pt x="6" y="57"/>
                      </a:lnTo>
                      <a:lnTo>
                        <a:pt x="11" y="40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63" name="Freeform 83"/>
                <p:cNvSpPr>
                  <a:spLocks/>
                </p:cNvSpPr>
                <p:nvPr/>
              </p:nvSpPr>
              <p:spPr bwMode="auto">
                <a:xfrm>
                  <a:off x="2942" y="1992"/>
                  <a:ext cx="50" cy="73"/>
                </a:xfrm>
                <a:custGeom>
                  <a:avLst/>
                  <a:gdLst>
                    <a:gd name="T0" fmla="*/ 39 w 50"/>
                    <a:gd name="T1" fmla="*/ 0 h 73"/>
                    <a:gd name="T2" fmla="*/ 50 w 50"/>
                    <a:gd name="T3" fmla="*/ 0 h 73"/>
                    <a:gd name="T4" fmla="*/ 37 w 50"/>
                    <a:gd name="T5" fmla="*/ 15 h 73"/>
                    <a:gd name="T6" fmla="*/ 35 w 50"/>
                    <a:gd name="T7" fmla="*/ 26 h 73"/>
                    <a:gd name="T8" fmla="*/ 39 w 50"/>
                    <a:gd name="T9" fmla="*/ 41 h 73"/>
                    <a:gd name="T10" fmla="*/ 26 w 50"/>
                    <a:gd name="T11" fmla="*/ 56 h 73"/>
                    <a:gd name="T12" fmla="*/ 9 w 50"/>
                    <a:gd name="T13" fmla="*/ 73 h 73"/>
                    <a:gd name="T14" fmla="*/ 6 w 50"/>
                    <a:gd name="T15" fmla="*/ 56 h 73"/>
                    <a:gd name="T16" fmla="*/ 0 w 50"/>
                    <a:gd name="T17" fmla="*/ 49 h 73"/>
                    <a:gd name="T18" fmla="*/ 0 w 50"/>
                    <a:gd name="T19" fmla="*/ 36 h 73"/>
                    <a:gd name="T20" fmla="*/ 15 w 50"/>
                    <a:gd name="T21" fmla="*/ 22 h 73"/>
                    <a:gd name="T22" fmla="*/ 39 w 50"/>
                    <a:gd name="T23" fmla="*/ 0 h 7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0"/>
                    <a:gd name="T37" fmla="*/ 0 h 73"/>
                    <a:gd name="T38" fmla="*/ 50 w 50"/>
                    <a:gd name="T39" fmla="*/ 73 h 7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0" h="73">
                      <a:moveTo>
                        <a:pt x="39" y="0"/>
                      </a:moveTo>
                      <a:lnTo>
                        <a:pt x="50" y="0"/>
                      </a:lnTo>
                      <a:lnTo>
                        <a:pt x="37" y="15"/>
                      </a:lnTo>
                      <a:lnTo>
                        <a:pt x="35" y="26"/>
                      </a:lnTo>
                      <a:lnTo>
                        <a:pt x="39" y="41"/>
                      </a:lnTo>
                      <a:lnTo>
                        <a:pt x="26" y="56"/>
                      </a:lnTo>
                      <a:lnTo>
                        <a:pt x="9" y="73"/>
                      </a:lnTo>
                      <a:lnTo>
                        <a:pt x="6" y="56"/>
                      </a:lnTo>
                      <a:lnTo>
                        <a:pt x="0" y="49"/>
                      </a:lnTo>
                      <a:lnTo>
                        <a:pt x="0" y="36"/>
                      </a:lnTo>
                      <a:lnTo>
                        <a:pt x="15" y="22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5364" name="Group 84"/>
                <p:cNvGrpSpPr>
                  <a:grpSpLocks/>
                </p:cNvGrpSpPr>
                <p:nvPr/>
              </p:nvGrpSpPr>
              <p:grpSpPr bwMode="auto">
                <a:xfrm>
                  <a:off x="2639" y="1008"/>
                  <a:ext cx="555" cy="1187"/>
                  <a:chOff x="2639" y="1008"/>
                  <a:chExt cx="555" cy="1187"/>
                </a:xfrm>
              </p:grpSpPr>
              <p:sp>
                <p:nvSpPr>
                  <p:cNvPr id="55365" name="Freeform 85"/>
                  <p:cNvSpPr>
                    <a:spLocks/>
                  </p:cNvSpPr>
                  <p:nvPr/>
                </p:nvSpPr>
                <p:spPr bwMode="auto">
                  <a:xfrm>
                    <a:off x="2639" y="1008"/>
                    <a:ext cx="555" cy="1187"/>
                  </a:xfrm>
                  <a:custGeom>
                    <a:avLst/>
                    <a:gdLst>
                      <a:gd name="T0" fmla="*/ 436 w 555"/>
                      <a:gd name="T1" fmla="*/ 21 h 1187"/>
                      <a:gd name="T2" fmla="*/ 511 w 555"/>
                      <a:gd name="T3" fmla="*/ 73 h 1187"/>
                      <a:gd name="T4" fmla="*/ 518 w 555"/>
                      <a:gd name="T5" fmla="*/ 118 h 1187"/>
                      <a:gd name="T6" fmla="*/ 536 w 555"/>
                      <a:gd name="T7" fmla="*/ 158 h 1187"/>
                      <a:gd name="T8" fmla="*/ 533 w 555"/>
                      <a:gd name="T9" fmla="*/ 210 h 1187"/>
                      <a:gd name="T10" fmla="*/ 548 w 555"/>
                      <a:gd name="T11" fmla="*/ 247 h 1187"/>
                      <a:gd name="T12" fmla="*/ 544 w 555"/>
                      <a:gd name="T13" fmla="*/ 277 h 1187"/>
                      <a:gd name="T14" fmla="*/ 477 w 555"/>
                      <a:gd name="T15" fmla="*/ 284 h 1187"/>
                      <a:gd name="T16" fmla="*/ 448 w 555"/>
                      <a:gd name="T17" fmla="*/ 329 h 1187"/>
                      <a:gd name="T18" fmla="*/ 440 w 555"/>
                      <a:gd name="T19" fmla="*/ 362 h 1187"/>
                      <a:gd name="T20" fmla="*/ 444 w 555"/>
                      <a:gd name="T21" fmla="*/ 410 h 1187"/>
                      <a:gd name="T22" fmla="*/ 422 w 555"/>
                      <a:gd name="T23" fmla="*/ 455 h 1187"/>
                      <a:gd name="T24" fmla="*/ 358 w 555"/>
                      <a:gd name="T25" fmla="*/ 492 h 1187"/>
                      <a:gd name="T26" fmla="*/ 335 w 555"/>
                      <a:gd name="T27" fmla="*/ 514 h 1187"/>
                      <a:gd name="T28" fmla="*/ 306 w 555"/>
                      <a:gd name="T29" fmla="*/ 570 h 1187"/>
                      <a:gd name="T30" fmla="*/ 297 w 555"/>
                      <a:gd name="T31" fmla="*/ 613 h 1187"/>
                      <a:gd name="T32" fmla="*/ 271 w 555"/>
                      <a:gd name="T33" fmla="*/ 673 h 1187"/>
                      <a:gd name="T34" fmla="*/ 309 w 555"/>
                      <a:gd name="T35" fmla="*/ 751 h 1187"/>
                      <a:gd name="T36" fmla="*/ 339 w 555"/>
                      <a:gd name="T37" fmla="*/ 810 h 1187"/>
                      <a:gd name="T38" fmla="*/ 306 w 555"/>
                      <a:gd name="T39" fmla="*/ 832 h 1187"/>
                      <a:gd name="T40" fmla="*/ 278 w 555"/>
                      <a:gd name="T41" fmla="*/ 836 h 1187"/>
                      <a:gd name="T42" fmla="*/ 215 w 555"/>
                      <a:gd name="T43" fmla="*/ 840 h 1187"/>
                      <a:gd name="T44" fmla="*/ 274 w 555"/>
                      <a:gd name="T45" fmla="*/ 854 h 1187"/>
                      <a:gd name="T46" fmla="*/ 306 w 555"/>
                      <a:gd name="T47" fmla="*/ 873 h 1187"/>
                      <a:gd name="T48" fmla="*/ 285 w 555"/>
                      <a:gd name="T49" fmla="*/ 888 h 1187"/>
                      <a:gd name="T50" fmla="*/ 248 w 555"/>
                      <a:gd name="T51" fmla="*/ 921 h 1187"/>
                      <a:gd name="T52" fmla="*/ 237 w 555"/>
                      <a:gd name="T53" fmla="*/ 954 h 1187"/>
                      <a:gd name="T54" fmla="*/ 222 w 555"/>
                      <a:gd name="T55" fmla="*/ 1032 h 1187"/>
                      <a:gd name="T56" fmla="*/ 204 w 555"/>
                      <a:gd name="T57" fmla="*/ 1084 h 1187"/>
                      <a:gd name="T58" fmla="*/ 159 w 555"/>
                      <a:gd name="T59" fmla="*/ 1125 h 1187"/>
                      <a:gd name="T60" fmla="*/ 115 w 555"/>
                      <a:gd name="T61" fmla="*/ 1140 h 1187"/>
                      <a:gd name="T62" fmla="*/ 107 w 555"/>
                      <a:gd name="T63" fmla="*/ 1176 h 1187"/>
                      <a:gd name="T64" fmla="*/ 63 w 555"/>
                      <a:gd name="T65" fmla="*/ 1187 h 1187"/>
                      <a:gd name="T66" fmla="*/ 44 w 555"/>
                      <a:gd name="T67" fmla="*/ 1168 h 1187"/>
                      <a:gd name="T68" fmla="*/ 26 w 555"/>
                      <a:gd name="T69" fmla="*/ 1103 h 1187"/>
                      <a:gd name="T70" fmla="*/ 41 w 555"/>
                      <a:gd name="T71" fmla="*/ 1088 h 1187"/>
                      <a:gd name="T72" fmla="*/ 44 w 555"/>
                      <a:gd name="T73" fmla="*/ 1066 h 1187"/>
                      <a:gd name="T74" fmla="*/ 26 w 555"/>
                      <a:gd name="T75" fmla="*/ 1006 h 1187"/>
                      <a:gd name="T76" fmla="*/ 11 w 555"/>
                      <a:gd name="T77" fmla="*/ 958 h 1187"/>
                      <a:gd name="T78" fmla="*/ 0 w 555"/>
                      <a:gd name="T79" fmla="*/ 884 h 1187"/>
                      <a:gd name="T80" fmla="*/ 19 w 555"/>
                      <a:gd name="T81" fmla="*/ 854 h 1187"/>
                      <a:gd name="T82" fmla="*/ 33 w 555"/>
                      <a:gd name="T83" fmla="*/ 780 h 1187"/>
                      <a:gd name="T84" fmla="*/ 70 w 555"/>
                      <a:gd name="T85" fmla="*/ 736 h 1187"/>
                      <a:gd name="T86" fmla="*/ 59 w 555"/>
                      <a:gd name="T87" fmla="*/ 658 h 1187"/>
                      <a:gd name="T88" fmla="*/ 74 w 555"/>
                      <a:gd name="T89" fmla="*/ 621 h 1187"/>
                      <a:gd name="T90" fmla="*/ 67 w 555"/>
                      <a:gd name="T91" fmla="*/ 555 h 1187"/>
                      <a:gd name="T92" fmla="*/ 82 w 555"/>
                      <a:gd name="T93" fmla="*/ 477 h 1187"/>
                      <a:gd name="T94" fmla="*/ 130 w 555"/>
                      <a:gd name="T95" fmla="*/ 425 h 1187"/>
                      <a:gd name="T96" fmla="*/ 174 w 555"/>
                      <a:gd name="T97" fmla="*/ 410 h 1187"/>
                      <a:gd name="T98" fmla="*/ 156 w 555"/>
                      <a:gd name="T99" fmla="*/ 362 h 1187"/>
                      <a:gd name="T100" fmla="*/ 174 w 555"/>
                      <a:gd name="T101" fmla="*/ 322 h 1187"/>
                      <a:gd name="T102" fmla="*/ 185 w 555"/>
                      <a:gd name="T103" fmla="*/ 262 h 1187"/>
                      <a:gd name="T104" fmla="*/ 234 w 555"/>
                      <a:gd name="T105" fmla="*/ 225 h 1187"/>
                      <a:gd name="T106" fmla="*/ 256 w 555"/>
                      <a:gd name="T107" fmla="*/ 177 h 1187"/>
                      <a:gd name="T108" fmla="*/ 291 w 555"/>
                      <a:gd name="T109" fmla="*/ 103 h 1187"/>
                      <a:gd name="T110" fmla="*/ 330 w 555"/>
                      <a:gd name="T111" fmla="*/ 69 h 1187"/>
                      <a:gd name="T112" fmla="*/ 367 w 555"/>
                      <a:gd name="T113" fmla="*/ 42 h 1187"/>
                      <a:gd name="T114" fmla="*/ 414 w 555"/>
                      <a:gd name="T115" fmla="*/ 0 h 1187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555"/>
                      <a:gd name="T175" fmla="*/ 0 h 1187"/>
                      <a:gd name="T176" fmla="*/ 555 w 555"/>
                      <a:gd name="T177" fmla="*/ 1187 h 1187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555" h="1187">
                        <a:moveTo>
                          <a:pt x="418" y="0"/>
                        </a:moveTo>
                        <a:lnTo>
                          <a:pt x="425" y="3"/>
                        </a:lnTo>
                        <a:lnTo>
                          <a:pt x="436" y="21"/>
                        </a:lnTo>
                        <a:lnTo>
                          <a:pt x="485" y="69"/>
                        </a:lnTo>
                        <a:lnTo>
                          <a:pt x="492" y="58"/>
                        </a:lnTo>
                        <a:lnTo>
                          <a:pt x="511" y="73"/>
                        </a:lnTo>
                        <a:lnTo>
                          <a:pt x="518" y="88"/>
                        </a:lnTo>
                        <a:lnTo>
                          <a:pt x="518" y="99"/>
                        </a:lnTo>
                        <a:lnTo>
                          <a:pt x="518" y="118"/>
                        </a:lnTo>
                        <a:lnTo>
                          <a:pt x="511" y="129"/>
                        </a:lnTo>
                        <a:lnTo>
                          <a:pt x="525" y="144"/>
                        </a:lnTo>
                        <a:lnTo>
                          <a:pt x="536" y="158"/>
                        </a:lnTo>
                        <a:lnTo>
                          <a:pt x="536" y="170"/>
                        </a:lnTo>
                        <a:lnTo>
                          <a:pt x="536" y="188"/>
                        </a:lnTo>
                        <a:lnTo>
                          <a:pt x="533" y="210"/>
                        </a:lnTo>
                        <a:lnTo>
                          <a:pt x="525" y="218"/>
                        </a:lnTo>
                        <a:lnTo>
                          <a:pt x="536" y="229"/>
                        </a:lnTo>
                        <a:lnTo>
                          <a:pt x="548" y="247"/>
                        </a:lnTo>
                        <a:lnTo>
                          <a:pt x="555" y="266"/>
                        </a:lnTo>
                        <a:lnTo>
                          <a:pt x="555" y="273"/>
                        </a:lnTo>
                        <a:lnTo>
                          <a:pt x="544" y="277"/>
                        </a:lnTo>
                        <a:lnTo>
                          <a:pt x="496" y="277"/>
                        </a:lnTo>
                        <a:lnTo>
                          <a:pt x="485" y="277"/>
                        </a:lnTo>
                        <a:lnTo>
                          <a:pt x="477" y="284"/>
                        </a:lnTo>
                        <a:lnTo>
                          <a:pt x="477" y="299"/>
                        </a:lnTo>
                        <a:lnTo>
                          <a:pt x="470" y="310"/>
                        </a:lnTo>
                        <a:lnTo>
                          <a:pt x="448" y="329"/>
                        </a:lnTo>
                        <a:lnTo>
                          <a:pt x="451" y="344"/>
                        </a:lnTo>
                        <a:lnTo>
                          <a:pt x="448" y="355"/>
                        </a:lnTo>
                        <a:lnTo>
                          <a:pt x="440" y="362"/>
                        </a:lnTo>
                        <a:lnTo>
                          <a:pt x="448" y="385"/>
                        </a:lnTo>
                        <a:lnTo>
                          <a:pt x="451" y="399"/>
                        </a:lnTo>
                        <a:lnTo>
                          <a:pt x="444" y="410"/>
                        </a:lnTo>
                        <a:lnTo>
                          <a:pt x="429" y="422"/>
                        </a:lnTo>
                        <a:lnTo>
                          <a:pt x="425" y="436"/>
                        </a:lnTo>
                        <a:lnTo>
                          <a:pt x="422" y="455"/>
                        </a:lnTo>
                        <a:lnTo>
                          <a:pt x="396" y="466"/>
                        </a:lnTo>
                        <a:lnTo>
                          <a:pt x="380" y="477"/>
                        </a:lnTo>
                        <a:lnTo>
                          <a:pt x="358" y="492"/>
                        </a:lnTo>
                        <a:lnTo>
                          <a:pt x="361" y="503"/>
                        </a:lnTo>
                        <a:lnTo>
                          <a:pt x="343" y="507"/>
                        </a:lnTo>
                        <a:lnTo>
                          <a:pt x="335" y="514"/>
                        </a:lnTo>
                        <a:lnTo>
                          <a:pt x="317" y="540"/>
                        </a:lnTo>
                        <a:lnTo>
                          <a:pt x="302" y="551"/>
                        </a:lnTo>
                        <a:lnTo>
                          <a:pt x="306" y="570"/>
                        </a:lnTo>
                        <a:lnTo>
                          <a:pt x="297" y="576"/>
                        </a:lnTo>
                        <a:lnTo>
                          <a:pt x="289" y="584"/>
                        </a:lnTo>
                        <a:lnTo>
                          <a:pt x="297" y="613"/>
                        </a:lnTo>
                        <a:lnTo>
                          <a:pt x="293" y="632"/>
                        </a:lnTo>
                        <a:lnTo>
                          <a:pt x="274" y="643"/>
                        </a:lnTo>
                        <a:lnTo>
                          <a:pt x="271" y="673"/>
                        </a:lnTo>
                        <a:lnTo>
                          <a:pt x="274" y="710"/>
                        </a:lnTo>
                        <a:lnTo>
                          <a:pt x="282" y="728"/>
                        </a:lnTo>
                        <a:lnTo>
                          <a:pt x="309" y="751"/>
                        </a:lnTo>
                        <a:lnTo>
                          <a:pt x="320" y="773"/>
                        </a:lnTo>
                        <a:lnTo>
                          <a:pt x="332" y="795"/>
                        </a:lnTo>
                        <a:lnTo>
                          <a:pt x="339" y="810"/>
                        </a:lnTo>
                        <a:lnTo>
                          <a:pt x="332" y="825"/>
                        </a:lnTo>
                        <a:lnTo>
                          <a:pt x="317" y="836"/>
                        </a:lnTo>
                        <a:lnTo>
                          <a:pt x="306" y="832"/>
                        </a:lnTo>
                        <a:lnTo>
                          <a:pt x="297" y="821"/>
                        </a:lnTo>
                        <a:lnTo>
                          <a:pt x="282" y="825"/>
                        </a:lnTo>
                        <a:lnTo>
                          <a:pt x="278" y="836"/>
                        </a:lnTo>
                        <a:lnTo>
                          <a:pt x="256" y="836"/>
                        </a:lnTo>
                        <a:lnTo>
                          <a:pt x="222" y="832"/>
                        </a:lnTo>
                        <a:lnTo>
                          <a:pt x="215" y="840"/>
                        </a:lnTo>
                        <a:lnTo>
                          <a:pt x="237" y="851"/>
                        </a:lnTo>
                        <a:lnTo>
                          <a:pt x="267" y="840"/>
                        </a:lnTo>
                        <a:lnTo>
                          <a:pt x="274" y="854"/>
                        </a:lnTo>
                        <a:lnTo>
                          <a:pt x="297" y="858"/>
                        </a:lnTo>
                        <a:lnTo>
                          <a:pt x="313" y="865"/>
                        </a:lnTo>
                        <a:lnTo>
                          <a:pt x="306" y="873"/>
                        </a:lnTo>
                        <a:lnTo>
                          <a:pt x="285" y="869"/>
                        </a:lnTo>
                        <a:lnTo>
                          <a:pt x="282" y="877"/>
                        </a:lnTo>
                        <a:lnTo>
                          <a:pt x="285" y="888"/>
                        </a:lnTo>
                        <a:lnTo>
                          <a:pt x="274" y="903"/>
                        </a:lnTo>
                        <a:lnTo>
                          <a:pt x="256" y="917"/>
                        </a:lnTo>
                        <a:lnTo>
                          <a:pt x="248" y="921"/>
                        </a:lnTo>
                        <a:lnTo>
                          <a:pt x="241" y="925"/>
                        </a:lnTo>
                        <a:lnTo>
                          <a:pt x="245" y="943"/>
                        </a:lnTo>
                        <a:lnTo>
                          <a:pt x="237" y="954"/>
                        </a:lnTo>
                        <a:lnTo>
                          <a:pt x="226" y="977"/>
                        </a:lnTo>
                        <a:lnTo>
                          <a:pt x="230" y="999"/>
                        </a:lnTo>
                        <a:lnTo>
                          <a:pt x="222" y="1032"/>
                        </a:lnTo>
                        <a:lnTo>
                          <a:pt x="215" y="1047"/>
                        </a:lnTo>
                        <a:lnTo>
                          <a:pt x="215" y="1069"/>
                        </a:lnTo>
                        <a:lnTo>
                          <a:pt x="204" y="1084"/>
                        </a:lnTo>
                        <a:lnTo>
                          <a:pt x="189" y="1110"/>
                        </a:lnTo>
                        <a:lnTo>
                          <a:pt x="185" y="1129"/>
                        </a:lnTo>
                        <a:lnTo>
                          <a:pt x="159" y="1125"/>
                        </a:lnTo>
                        <a:lnTo>
                          <a:pt x="133" y="1125"/>
                        </a:lnTo>
                        <a:lnTo>
                          <a:pt x="130" y="1136"/>
                        </a:lnTo>
                        <a:lnTo>
                          <a:pt x="115" y="1140"/>
                        </a:lnTo>
                        <a:lnTo>
                          <a:pt x="107" y="1144"/>
                        </a:lnTo>
                        <a:lnTo>
                          <a:pt x="111" y="1157"/>
                        </a:lnTo>
                        <a:lnTo>
                          <a:pt x="107" y="1176"/>
                        </a:lnTo>
                        <a:lnTo>
                          <a:pt x="89" y="1187"/>
                        </a:lnTo>
                        <a:lnTo>
                          <a:pt x="78" y="1176"/>
                        </a:lnTo>
                        <a:lnTo>
                          <a:pt x="63" y="1187"/>
                        </a:lnTo>
                        <a:lnTo>
                          <a:pt x="44" y="1187"/>
                        </a:lnTo>
                        <a:lnTo>
                          <a:pt x="37" y="1176"/>
                        </a:lnTo>
                        <a:lnTo>
                          <a:pt x="44" y="1168"/>
                        </a:lnTo>
                        <a:lnTo>
                          <a:pt x="48" y="1147"/>
                        </a:lnTo>
                        <a:lnTo>
                          <a:pt x="33" y="1118"/>
                        </a:lnTo>
                        <a:lnTo>
                          <a:pt x="26" y="1103"/>
                        </a:lnTo>
                        <a:lnTo>
                          <a:pt x="30" y="1095"/>
                        </a:lnTo>
                        <a:lnTo>
                          <a:pt x="37" y="1095"/>
                        </a:lnTo>
                        <a:lnTo>
                          <a:pt x="41" y="1088"/>
                        </a:lnTo>
                        <a:lnTo>
                          <a:pt x="44" y="1080"/>
                        </a:lnTo>
                        <a:lnTo>
                          <a:pt x="48" y="1073"/>
                        </a:lnTo>
                        <a:lnTo>
                          <a:pt x="44" y="1066"/>
                        </a:lnTo>
                        <a:lnTo>
                          <a:pt x="37" y="1051"/>
                        </a:lnTo>
                        <a:lnTo>
                          <a:pt x="22" y="1029"/>
                        </a:lnTo>
                        <a:lnTo>
                          <a:pt x="26" y="1006"/>
                        </a:lnTo>
                        <a:lnTo>
                          <a:pt x="15" y="988"/>
                        </a:lnTo>
                        <a:lnTo>
                          <a:pt x="4" y="977"/>
                        </a:lnTo>
                        <a:lnTo>
                          <a:pt x="11" y="958"/>
                        </a:lnTo>
                        <a:lnTo>
                          <a:pt x="19" y="921"/>
                        </a:lnTo>
                        <a:lnTo>
                          <a:pt x="4" y="903"/>
                        </a:lnTo>
                        <a:lnTo>
                          <a:pt x="0" y="884"/>
                        </a:lnTo>
                        <a:lnTo>
                          <a:pt x="0" y="873"/>
                        </a:lnTo>
                        <a:lnTo>
                          <a:pt x="7" y="851"/>
                        </a:lnTo>
                        <a:lnTo>
                          <a:pt x="19" y="854"/>
                        </a:lnTo>
                        <a:lnTo>
                          <a:pt x="30" y="825"/>
                        </a:lnTo>
                        <a:lnTo>
                          <a:pt x="30" y="791"/>
                        </a:lnTo>
                        <a:lnTo>
                          <a:pt x="33" y="780"/>
                        </a:lnTo>
                        <a:lnTo>
                          <a:pt x="48" y="769"/>
                        </a:lnTo>
                        <a:lnTo>
                          <a:pt x="70" y="754"/>
                        </a:lnTo>
                        <a:lnTo>
                          <a:pt x="70" y="736"/>
                        </a:lnTo>
                        <a:lnTo>
                          <a:pt x="67" y="680"/>
                        </a:lnTo>
                        <a:lnTo>
                          <a:pt x="59" y="673"/>
                        </a:lnTo>
                        <a:lnTo>
                          <a:pt x="59" y="658"/>
                        </a:lnTo>
                        <a:lnTo>
                          <a:pt x="78" y="650"/>
                        </a:lnTo>
                        <a:lnTo>
                          <a:pt x="85" y="643"/>
                        </a:lnTo>
                        <a:lnTo>
                          <a:pt x="74" y="621"/>
                        </a:lnTo>
                        <a:lnTo>
                          <a:pt x="59" y="599"/>
                        </a:lnTo>
                        <a:lnTo>
                          <a:pt x="63" y="573"/>
                        </a:lnTo>
                        <a:lnTo>
                          <a:pt x="67" y="555"/>
                        </a:lnTo>
                        <a:lnTo>
                          <a:pt x="82" y="522"/>
                        </a:lnTo>
                        <a:lnTo>
                          <a:pt x="82" y="507"/>
                        </a:lnTo>
                        <a:lnTo>
                          <a:pt x="82" y="477"/>
                        </a:lnTo>
                        <a:lnTo>
                          <a:pt x="93" y="451"/>
                        </a:lnTo>
                        <a:lnTo>
                          <a:pt x="111" y="436"/>
                        </a:lnTo>
                        <a:lnTo>
                          <a:pt x="130" y="425"/>
                        </a:lnTo>
                        <a:lnTo>
                          <a:pt x="148" y="429"/>
                        </a:lnTo>
                        <a:lnTo>
                          <a:pt x="167" y="436"/>
                        </a:lnTo>
                        <a:lnTo>
                          <a:pt x="174" y="410"/>
                        </a:lnTo>
                        <a:lnTo>
                          <a:pt x="167" y="388"/>
                        </a:lnTo>
                        <a:lnTo>
                          <a:pt x="159" y="373"/>
                        </a:lnTo>
                        <a:lnTo>
                          <a:pt x="156" y="362"/>
                        </a:lnTo>
                        <a:lnTo>
                          <a:pt x="159" y="351"/>
                        </a:lnTo>
                        <a:lnTo>
                          <a:pt x="171" y="347"/>
                        </a:lnTo>
                        <a:lnTo>
                          <a:pt x="174" y="322"/>
                        </a:lnTo>
                        <a:lnTo>
                          <a:pt x="182" y="299"/>
                        </a:lnTo>
                        <a:lnTo>
                          <a:pt x="185" y="281"/>
                        </a:lnTo>
                        <a:lnTo>
                          <a:pt x="185" y="262"/>
                        </a:lnTo>
                        <a:lnTo>
                          <a:pt x="196" y="244"/>
                        </a:lnTo>
                        <a:lnTo>
                          <a:pt x="219" y="229"/>
                        </a:lnTo>
                        <a:lnTo>
                          <a:pt x="234" y="225"/>
                        </a:lnTo>
                        <a:lnTo>
                          <a:pt x="234" y="207"/>
                        </a:lnTo>
                        <a:lnTo>
                          <a:pt x="241" y="195"/>
                        </a:lnTo>
                        <a:lnTo>
                          <a:pt x="256" y="177"/>
                        </a:lnTo>
                        <a:lnTo>
                          <a:pt x="271" y="166"/>
                        </a:lnTo>
                        <a:lnTo>
                          <a:pt x="263" y="134"/>
                        </a:lnTo>
                        <a:lnTo>
                          <a:pt x="291" y="103"/>
                        </a:lnTo>
                        <a:lnTo>
                          <a:pt x="297" y="90"/>
                        </a:lnTo>
                        <a:lnTo>
                          <a:pt x="317" y="86"/>
                        </a:lnTo>
                        <a:lnTo>
                          <a:pt x="330" y="69"/>
                        </a:lnTo>
                        <a:lnTo>
                          <a:pt x="330" y="58"/>
                        </a:lnTo>
                        <a:lnTo>
                          <a:pt x="343" y="45"/>
                        </a:lnTo>
                        <a:lnTo>
                          <a:pt x="367" y="42"/>
                        </a:lnTo>
                        <a:lnTo>
                          <a:pt x="396" y="42"/>
                        </a:lnTo>
                        <a:lnTo>
                          <a:pt x="418" y="21"/>
                        </a:lnTo>
                        <a:lnTo>
                          <a:pt x="414" y="0"/>
                        </a:lnTo>
                        <a:lnTo>
                          <a:pt x="418" y="0"/>
                        </a:lnTo>
                        <a:close/>
                      </a:path>
                    </a:pathLst>
                  </a:cu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66" name="Freeform 86"/>
                  <p:cNvSpPr>
                    <a:spLocks/>
                  </p:cNvSpPr>
                  <p:nvPr/>
                </p:nvSpPr>
                <p:spPr bwMode="auto">
                  <a:xfrm>
                    <a:off x="2639" y="1008"/>
                    <a:ext cx="555" cy="1187"/>
                  </a:xfrm>
                  <a:custGeom>
                    <a:avLst/>
                    <a:gdLst>
                      <a:gd name="T0" fmla="*/ 436 w 555"/>
                      <a:gd name="T1" fmla="*/ 21 h 1187"/>
                      <a:gd name="T2" fmla="*/ 511 w 555"/>
                      <a:gd name="T3" fmla="*/ 73 h 1187"/>
                      <a:gd name="T4" fmla="*/ 518 w 555"/>
                      <a:gd name="T5" fmla="*/ 118 h 1187"/>
                      <a:gd name="T6" fmla="*/ 536 w 555"/>
                      <a:gd name="T7" fmla="*/ 158 h 1187"/>
                      <a:gd name="T8" fmla="*/ 533 w 555"/>
                      <a:gd name="T9" fmla="*/ 210 h 1187"/>
                      <a:gd name="T10" fmla="*/ 548 w 555"/>
                      <a:gd name="T11" fmla="*/ 247 h 1187"/>
                      <a:gd name="T12" fmla="*/ 544 w 555"/>
                      <a:gd name="T13" fmla="*/ 277 h 1187"/>
                      <a:gd name="T14" fmla="*/ 477 w 555"/>
                      <a:gd name="T15" fmla="*/ 284 h 1187"/>
                      <a:gd name="T16" fmla="*/ 448 w 555"/>
                      <a:gd name="T17" fmla="*/ 329 h 1187"/>
                      <a:gd name="T18" fmla="*/ 440 w 555"/>
                      <a:gd name="T19" fmla="*/ 362 h 1187"/>
                      <a:gd name="T20" fmla="*/ 444 w 555"/>
                      <a:gd name="T21" fmla="*/ 410 h 1187"/>
                      <a:gd name="T22" fmla="*/ 422 w 555"/>
                      <a:gd name="T23" fmla="*/ 455 h 1187"/>
                      <a:gd name="T24" fmla="*/ 358 w 555"/>
                      <a:gd name="T25" fmla="*/ 492 h 1187"/>
                      <a:gd name="T26" fmla="*/ 335 w 555"/>
                      <a:gd name="T27" fmla="*/ 514 h 1187"/>
                      <a:gd name="T28" fmla="*/ 306 w 555"/>
                      <a:gd name="T29" fmla="*/ 570 h 1187"/>
                      <a:gd name="T30" fmla="*/ 297 w 555"/>
                      <a:gd name="T31" fmla="*/ 613 h 1187"/>
                      <a:gd name="T32" fmla="*/ 271 w 555"/>
                      <a:gd name="T33" fmla="*/ 673 h 1187"/>
                      <a:gd name="T34" fmla="*/ 309 w 555"/>
                      <a:gd name="T35" fmla="*/ 751 h 1187"/>
                      <a:gd name="T36" fmla="*/ 339 w 555"/>
                      <a:gd name="T37" fmla="*/ 810 h 1187"/>
                      <a:gd name="T38" fmla="*/ 306 w 555"/>
                      <a:gd name="T39" fmla="*/ 832 h 1187"/>
                      <a:gd name="T40" fmla="*/ 278 w 555"/>
                      <a:gd name="T41" fmla="*/ 836 h 1187"/>
                      <a:gd name="T42" fmla="*/ 215 w 555"/>
                      <a:gd name="T43" fmla="*/ 840 h 1187"/>
                      <a:gd name="T44" fmla="*/ 274 w 555"/>
                      <a:gd name="T45" fmla="*/ 854 h 1187"/>
                      <a:gd name="T46" fmla="*/ 306 w 555"/>
                      <a:gd name="T47" fmla="*/ 873 h 1187"/>
                      <a:gd name="T48" fmla="*/ 285 w 555"/>
                      <a:gd name="T49" fmla="*/ 888 h 1187"/>
                      <a:gd name="T50" fmla="*/ 248 w 555"/>
                      <a:gd name="T51" fmla="*/ 921 h 1187"/>
                      <a:gd name="T52" fmla="*/ 237 w 555"/>
                      <a:gd name="T53" fmla="*/ 954 h 1187"/>
                      <a:gd name="T54" fmla="*/ 222 w 555"/>
                      <a:gd name="T55" fmla="*/ 1032 h 1187"/>
                      <a:gd name="T56" fmla="*/ 204 w 555"/>
                      <a:gd name="T57" fmla="*/ 1084 h 1187"/>
                      <a:gd name="T58" fmla="*/ 159 w 555"/>
                      <a:gd name="T59" fmla="*/ 1125 h 1187"/>
                      <a:gd name="T60" fmla="*/ 115 w 555"/>
                      <a:gd name="T61" fmla="*/ 1140 h 1187"/>
                      <a:gd name="T62" fmla="*/ 107 w 555"/>
                      <a:gd name="T63" fmla="*/ 1176 h 1187"/>
                      <a:gd name="T64" fmla="*/ 63 w 555"/>
                      <a:gd name="T65" fmla="*/ 1187 h 1187"/>
                      <a:gd name="T66" fmla="*/ 44 w 555"/>
                      <a:gd name="T67" fmla="*/ 1168 h 1187"/>
                      <a:gd name="T68" fmla="*/ 26 w 555"/>
                      <a:gd name="T69" fmla="*/ 1103 h 1187"/>
                      <a:gd name="T70" fmla="*/ 41 w 555"/>
                      <a:gd name="T71" fmla="*/ 1088 h 1187"/>
                      <a:gd name="T72" fmla="*/ 44 w 555"/>
                      <a:gd name="T73" fmla="*/ 1066 h 1187"/>
                      <a:gd name="T74" fmla="*/ 26 w 555"/>
                      <a:gd name="T75" fmla="*/ 1006 h 1187"/>
                      <a:gd name="T76" fmla="*/ 11 w 555"/>
                      <a:gd name="T77" fmla="*/ 958 h 1187"/>
                      <a:gd name="T78" fmla="*/ 0 w 555"/>
                      <a:gd name="T79" fmla="*/ 884 h 1187"/>
                      <a:gd name="T80" fmla="*/ 19 w 555"/>
                      <a:gd name="T81" fmla="*/ 854 h 1187"/>
                      <a:gd name="T82" fmla="*/ 33 w 555"/>
                      <a:gd name="T83" fmla="*/ 780 h 1187"/>
                      <a:gd name="T84" fmla="*/ 70 w 555"/>
                      <a:gd name="T85" fmla="*/ 736 h 1187"/>
                      <a:gd name="T86" fmla="*/ 59 w 555"/>
                      <a:gd name="T87" fmla="*/ 658 h 1187"/>
                      <a:gd name="T88" fmla="*/ 74 w 555"/>
                      <a:gd name="T89" fmla="*/ 621 h 1187"/>
                      <a:gd name="T90" fmla="*/ 67 w 555"/>
                      <a:gd name="T91" fmla="*/ 555 h 1187"/>
                      <a:gd name="T92" fmla="*/ 82 w 555"/>
                      <a:gd name="T93" fmla="*/ 477 h 1187"/>
                      <a:gd name="T94" fmla="*/ 130 w 555"/>
                      <a:gd name="T95" fmla="*/ 425 h 1187"/>
                      <a:gd name="T96" fmla="*/ 174 w 555"/>
                      <a:gd name="T97" fmla="*/ 410 h 1187"/>
                      <a:gd name="T98" fmla="*/ 156 w 555"/>
                      <a:gd name="T99" fmla="*/ 362 h 1187"/>
                      <a:gd name="T100" fmla="*/ 174 w 555"/>
                      <a:gd name="T101" fmla="*/ 322 h 1187"/>
                      <a:gd name="T102" fmla="*/ 185 w 555"/>
                      <a:gd name="T103" fmla="*/ 262 h 1187"/>
                      <a:gd name="T104" fmla="*/ 234 w 555"/>
                      <a:gd name="T105" fmla="*/ 225 h 1187"/>
                      <a:gd name="T106" fmla="*/ 256 w 555"/>
                      <a:gd name="T107" fmla="*/ 177 h 1187"/>
                      <a:gd name="T108" fmla="*/ 291 w 555"/>
                      <a:gd name="T109" fmla="*/ 103 h 1187"/>
                      <a:gd name="T110" fmla="*/ 330 w 555"/>
                      <a:gd name="T111" fmla="*/ 69 h 1187"/>
                      <a:gd name="T112" fmla="*/ 367 w 555"/>
                      <a:gd name="T113" fmla="*/ 42 h 1187"/>
                      <a:gd name="T114" fmla="*/ 414 w 555"/>
                      <a:gd name="T115" fmla="*/ 0 h 1187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555"/>
                      <a:gd name="T175" fmla="*/ 0 h 1187"/>
                      <a:gd name="T176" fmla="*/ 555 w 555"/>
                      <a:gd name="T177" fmla="*/ 1187 h 1187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555" h="1187">
                        <a:moveTo>
                          <a:pt x="418" y="0"/>
                        </a:moveTo>
                        <a:lnTo>
                          <a:pt x="425" y="3"/>
                        </a:lnTo>
                        <a:lnTo>
                          <a:pt x="436" y="21"/>
                        </a:lnTo>
                        <a:lnTo>
                          <a:pt x="485" y="69"/>
                        </a:lnTo>
                        <a:lnTo>
                          <a:pt x="492" y="58"/>
                        </a:lnTo>
                        <a:lnTo>
                          <a:pt x="511" y="73"/>
                        </a:lnTo>
                        <a:lnTo>
                          <a:pt x="518" y="88"/>
                        </a:lnTo>
                        <a:lnTo>
                          <a:pt x="518" y="99"/>
                        </a:lnTo>
                        <a:lnTo>
                          <a:pt x="518" y="118"/>
                        </a:lnTo>
                        <a:lnTo>
                          <a:pt x="511" y="129"/>
                        </a:lnTo>
                        <a:lnTo>
                          <a:pt x="525" y="144"/>
                        </a:lnTo>
                        <a:lnTo>
                          <a:pt x="536" y="158"/>
                        </a:lnTo>
                        <a:lnTo>
                          <a:pt x="536" y="170"/>
                        </a:lnTo>
                        <a:lnTo>
                          <a:pt x="536" y="188"/>
                        </a:lnTo>
                        <a:lnTo>
                          <a:pt x="533" y="210"/>
                        </a:lnTo>
                        <a:lnTo>
                          <a:pt x="525" y="218"/>
                        </a:lnTo>
                        <a:lnTo>
                          <a:pt x="536" y="229"/>
                        </a:lnTo>
                        <a:lnTo>
                          <a:pt x="548" y="247"/>
                        </a:lnTo>
                        <a:lnTo>
                          <a:pt x="555" y="266"/>
                        </a:lnTo>
                        <a:lnTo>
                          <a:pt x="555" y="273"/>
                        </a:lnTo>
                        <a:lnTo>
                          <a:pt x="544" y="277"/>
                        </a:lnTo>
                        <a:lnTo>
                          <a:pt x="496" y="277"/>
                        </a:lnTo>
                        <a:lnTo>
                          <a:pt x="485" y="277"/>
                        </a:lnTo>
                        <a:lnTo>
                          <a:pt x="477" y="284"/>
                        </a:lnTo>
                        <a:lnTo>
                          <a:pt x="477" y="299"/>
                        </a:lnTo>
                        <a:lnTo>
                          <a:pt x="470" y="310"/>
                        </a:lnTo>
                        <a:lnTo>
                          <a:pt x="448" y="329"/>
                        </a:lnTo>
                        <a:lnTo>
                          <a:pt x="451" y="344"/>
                        </a:lnTo>
                        <a:lnTo>
                          <a:pt x="448" y="355"/>
                        </a:lnTo>
                        <a:lnTo>
                          <a:pt x="440" y="362"/>
                        </a:lnTo>
                        <a:lnTo>
                          <a:pt x="448" y="385"/>
                        </a:lnTo>
                        <a:lnTo>
                          <a:pt x="451" y="399"/>
                        </a:lnTo>
                        <a:lnTo>
                          <a:pt x="444" y="410"/>
                        </a:lnTo>
                        <a:lnTo>
                          <a:pt x="429" y="422"/>
                        </a:lnTo>
                        <a:lnTo>
                          <a:pt x="425" y="436"/>
                        </a:lnTo>
                        <a:lnTo>
                          <a:pt x="422" y="455"/>
                        </a:lnTo>
                        <a:lnTo>
                          <a:pt x="396" y="466"/>
                        </a:lnTo>
                        <a:lnTo>
                          <a:pt x="380" y="477"/>
                        </a:lnTo>
                        <a:lnTo>
                          <a:pt x="358" y="492"/>
                        </a:lnTo>
                        <a:lnTo>
                          <a:pt x="361" y="503"/>
                        </a:lnTo>
                        <a:lnTo>
                          <a:pt x="343" y="507"/>
                        </a:lnTo>
                        <a:lnTo>
                          <a:pt x="335" y="514"/>
                        </a:lnTo>
                        <a:lnTo>
                          <a:pt x="317" y="540"/>
                        </a:lnTo>
                        <a:lnTo>
                          <a:pt x="302" y="551"/>
                        </a:lnTo>
                        <a:lnTo>
                          <a:pt x="306" y="570"/>
                        </a:lnTo>
                        <a:lnTo>
                          <a:pt x="297" y="576"/>
                        </a:lnTo>
                        <a:lnTo>
                          <a:pt x="289" y="584"/>
                        </a:lnTo>
                        <a:lnTo>
                          <a:pt x="297" y="613"/>
                        </a:lnTo>
                        <a:lnTo>
                          <a:pt x="293" y="632"/>
                        </a:lnTo>
                        <a:lnTo>
                          <a:pt x="274" y="643"/>
                        </a:lnTo>
                        <a:lnTo>
                          <a:pt x="271" y="673"/>
                        </a:lnTo>
                        <a:lnTo>
                          <a:pt x="274" y="710"/>
                        </a:lnTo>
                        <a:lnTo>
                          <a:pt x="282" y="728"/>
                        </a:lnTo>
                        <a:lnTo>
                          <a:pt x="309" y="751"/>
                        </a:lnTo>
                        <a:lnTo>
                          <a:pt x="320" y="773"/>
                        </a:lnTo>
                        <a:lnTo>
                          <a:pt x="332" y="795"/>
                        </a:lnTo>
                        <a:lnTo>
                          <a:pt x="339" y="810"/>
                        </a:lnTo>
                        <a:lnTo>
                          <a:pt x="332" y="825"/>
                        </a:lnTo>
                        <a:lnTo>
                          <a:pt x="317" y="836"/>
                        </a:lnTo>
                        <a:lnTo>
                          <a:pt x="306" y="832"/>
                        </a:lnTo>
                        <a:lnTo>
                          <a:pt x="297" y="821"/>
                        </a:lnTo>
                        <a:lnTo>
                          <a:pt x="282" y="825"/>
                        </a:lnTo>
                        <a:lnTo>
                          <a:pt x="278" y="836"/>
                        </a:lnTo>
                        <a:lnTo>
                          <a:pt x="256" y="836"/>
                        </a:lnTo>
                        <a:lnTo>
                          <a:pt x="222" y="832"/>
                        </a:lnTo>
                        <a:lnTo>
                          <a:pt x="215" y="840"/>
                        </a:lnTo>
                        <a:lnTo>
                          <a:pt x="237" y="851"/>
                        </a:lnTo>
                        <a:lnTo>
                          <a:pt x="267" y="840"/>
                        </a:lnTo>
                        <a:lnTo>
                          <a:pt x="274" y="854"/>
                        </a:lnTo>
                        <a:lnTo>
                          <a:pt x="297" y="858"/>
                        </a:lnTo>
                        <a:lnTo>
                          <a:pt x="313" y="865"/>
                        </a:lnTo>
                        <a:lnTo>
                          <a:pt x="306" y="873"/>
                        </a:lnTo>
                        <a:lnTo>
                          <a:pt x="285" y="869"/>
                        </a:lnTo>
                        <a:lnTo>
                          <a:pt x="282" y="877"/>
                        </a:lnTo>
                        <a:lnTo>
                          <a:pt x="285" y="888"/>
                        </a:lnTo>
                        <a:lnTo>
                          <a:pt x="274" y="903"/>
                        </a:lnTo>
                        <a:lnTo>
                          <a:pt x="256" y="917"/>
                        </a:lnTo>
                        <a:lnTo>
                          <a:pt x="248" y="921"/>
                        </a:lnTo>
                        <a:lnTo>
                          <a:pt x="241" y="925"/>
                        </a:lnTo>
                        <a:lnTo>
                          <a:pt x="245" y="943"/>
                        </a:lnTo>
                        <a:lnTo>
                          <a:pt x="237" y="954"/>
                        </a:lnTo>
                        <a:lnTo>
                          <a:pt x="226" y="977"/>
                        </a:lnTo>
                        <a:lnTo>
                          <a:pt x="230" y="999"/>
                        </a:lnTo>
                        <a:lnTo>
                          <a:pt x="222" y="1032"/>
                        </a:lnTo>
                        <a:lnTo>
                          <a:pt x="215" y="1047"/>
                        </a:lnTo>
                        <a:lnTo>
                          <a:pt x="215" y="1069"/>
                        </a:lnTo>
                        <a:lnTo>
                          <a:pt x="204" y="1084"/>
                        </a:lnTo>
                        <a:lnTo>
                          <a:pt x="189" y="1110"/>
                        </a:lnTo>
                        <a:lnTo>
                          <a:pt x="185" y="1129"/>
                        </a:lnTo>
                        <a:lnTo>
                          <a:pt x="159" y="1125"/>
                        </a:lnTo>
                        <a:lnTo>
                          <a:pt x="133" y="1125"/>
                        </a:lnTo>
                        <a:lnTo>
                          <a:pt x="130" y="1136"/>
                        </a:lnTo>
                        <a:lnTo>
                          <a:pt x="115" y="1140"/>
                        </a:lnTo>
                        <a:lnTo>
                          <a:pt x="107" y="1144"/>
                        </a:lnTo>
                        <a:lnTo>
                          <a:pt x="111" y="1157"/>
                        </a:lnTo>
                        <a:lnTo>
                          <a:pt x="107" y="1176"/>
                        </a:lnTo>
                        <a:lnTo>
                          <a:pt x="89" y="1187"/>
                        </a:lnTo>
                        <a:lnTo>
                          <a:pt x="78" y="1176"/>
                        </a:lnTo>
                        <a:lnTo>
                          <a:pt x="63" y="1187"/>
                        </a:lnTo>
                        <a:lnTo>
                          <a:pt x="44" y="1187"/>
                        </a:lnTo>
                        <a:lnTo>
                          <a:pt x="37" y="1176"/>
                        </a:lnTo>
                        <a:lnTo>
                          <a:pt x="44" y="1168"/>
                        </a:lnTo>
                        <a:lnTo>
                          <a:pt x="48" y="1147"/>
                        </a:lnTo>
                        <a:lnTo>
                          <a:pt x="33" y="1118"/>
                        </a:lnTo>
                        <a:lnTo>
                          <a:pt x="26" y="1103"/>
                        </a:lnTo>
                        <a:lnTo>
                          <a:pt x="30" y="1095"/>
                        </a:lnTo>
                        <a:lnTo>
                          <a:pt x="37" y="1095"/>
                        </a:lnTo>
                        <a:lnTo>
                          <a:pt x="41" y="1088"/>
                        </a:lnTo>
                        <a:lnTo>
                          <a:pt x="44" y="1080"/>
                        </a:lnTo>
                        <a:lnTo>
                          <a:pt x="48" y="1073"/>
                        </a:lnTo>
                        <a:lnTo>
                          <a:pt x="44" y="1066"/>
                        </a:lnTo>
                        <a:lnTo>
                          <a:pt x="37" y="1051"/>
                        </a:lnTo>
                        <a:lnTo>
                          <a:pt x="22" y="1029"/>
                        </a:lnTo>
                        <a:lnTo>
                          <a:pt x="26" y="1006"/>
                        </a:lnTo>
                        <a:lnTo>
                          <a:pt x="15" y="988"/>
                        </a:lnTo>
                        <a:lnTo>
                          <a:pt x="4" y="977"/>
                        </a:lnTo>
                        <a:lnTo>
                          <a:pt x="11" y="958"/>
                        </a:lnTo>
                        <a:lnTo>
                          <a:pt x="19" y="921"/>
                        </a:lnTo>
                        <a:lnTo>
                          <a:pt x="4" y="903"/>
                        </a:lnTo>
                        <a:lnTo>
                          <a:pt x="0" y="884"/>
                        </a:lnTo>
                        <a:lnTo>
                          <a:pt x="0" y="873"/>
                        </a:lnTo>
                        <a:lnTo>
                          <a:pt x="7" y="851"/>
                        </a:lnTo>
                        <a:lnTo>
                          <a:pt x="19" y="854"/>
                        </a:lnTo>
                        <a:lnTo>
                          <a:pt x="30" y="825"/>
                        </a:lnTo>
                        <a:lnTo>
                          <a:pt x="30" y="791"/>
                        </a:lnTo>
                        <a:lnTo>
                          <a:pt x="33" y="780"/>
                        </a:lnTo>
                        <a:lnTo>
                          <a:pt x="48" y="769"/>
                        </a:lnTo>
                        <a:lnTo>
                          <a:pt x="70" y="754"/>
                        </a:lnTo>
                        <a:lnTo>
                          <a:pt x="70" y="736"/>
                        </a:lnTo>
                        <a:lnTo>
                          <a:pt x="67" y="680"/>
                        </a:lnTo>
                        <a:lnTo>
                          <a:pt x="59" y="673"/>
                        </a:lnTo>
                        <a:lnTo>
                          <a:pt x="59" y="658"/>
                        </a:lnTo>
                        <a:lnTo>
                          <a:pt x="78" y="650"/>
                        </a:lnTo>
                        <a:lnTo>
                          <a:pt x="85" y="643"/>
                        </a:lnTo>
                        <a:lnTo>
                          <a:pt x="74" y="621"/>
                        </a:lnTo>
                        <a:lnTo>
                          <a:pt x="59" y="599"/>
                        </a:lnTo>
                        <a:lnTo>
                          <a:pt x="63" y="573"/>
                        </a:lnTo>
                        <a:lnTo>
                          <a:pt x="67" y="555"/>
                        </a:lnTo>
                        <a:lnTo>
                          <a:pt x="82" y="522"/>
                        </a:lnTo>
                        <a:lnTo>
                          <a:pt x="82" y="507"/>
                        </a:lnTo>
                        <a:lnTo>
                          <a:pt x="82" y="477"/>
                        </a:lnTo>
                        <a:lnTo>
                          <a:pt x="93" y="451"/>
                        </a:lnTo>
                        <a:lnTo>
                          <a:pt x="111" y="436"/>
                        </a:lnTo>
                        <a:lnTo>
                          <a:pt x="130" y="425"/>
                        </a:lnTo>
                        <a:lnTo>
                          <a:pt x="148" y="429"/>
                        </a:lnTo>
                        <a:lnTo>
                          <a:pt x="167" y="436"/>
                        </a:lnTo>
                        <a:lnTo>
                          <a:pt x="174" y="410"/>
                        </a:lnTo>
                        <a:lnTo>
                          <a:pt x="167" y="388"/>
                        </a:lnTo>
                        <a:lnTo>
                          <a:pt x="159" y="373"/>
                        </a:lnTo>
                        <a:lnTo>
                          <a:pt x="156" y="362"/>
                        </a:lnTo>
                        <a:lnTo>
                          <a:pt x="159" y="351"/>
                        </a:lnTo>
                        <a:lnTo>
                          <a:pt x="171" y="347"/>
                        </a:lnTo>
                        <a:lnTo>
                          <a:pt x="174" y="322"/>
                        </a:lnTo>
                        <a:lnTo>
                          <a:pt x="182" y="299"/>
                        </a:lnTo>
                        <a:lnTo>
                          <a:pt x="185" y="281"/>
                        </a:lnTo>
                        <a:lnTo>
                          <a:pt x="185" y="262"/>
                        </a:lnTo>
                        <a:lnTo>
                          <a:pt x="196" y="244"/>
                        </a:lnTo>
                        <a:lnTo>
                          <a:pt x="219" y="229"/>
                        </a:lnTo>
                        <a:lnTo>
                          <a:pt x="234" y="225"/>
                        </a:lnTo>
                        <a:lnTo>
                          <a:pt x="234" y="207"/>
                        </a:lnTo>
                        <a:lnTo>
                          <a:pt x="241" y="195"/>
                        </a:lnTo>
                        <a:lnTo>
                          <a:pt x="256" y="177"/>
                        </a:lnTo>
                        <a:lnTo>
                          <a:pt x="271" y="166"/>
                        </a:lnTo>
                        <a:lnTo>
                          <a:pt x="263" y="134"/>
                        </a:lnTo>
                        <a:lnTo>
                          <a:pt x="291" y="103"/>
                        </a:lnTo>
                        <a:lnTo>
                          <a:pt x="297" y="90"/>
                        </a:lnTo>
                        <a:lnTo>
                          <a:pt x="317" y="86"/>
                        </a:lnTo>
                        <a:lnTo>
                          <a:pt x="330" y="69"/>
                        </a:lnTo>
                        <a:lnTo>
                          <a:pt x="330" y="58"/>
                        </a:lnTo>
                        <a:lnTo>
                          <a:pt x="343" y="45"/>
                        </a:lnTo>
                        <a:lnTo>
                          <a:pt x="367" y="42"/>
                        </a:lnTo>
                        <a:lnTo>
                          <a:pt x="396" y="42"/>
                        </a:lnTo>
                        <a:lnTo>
                          <a:pt x="418" y="21"/>
                        </a:lnTo>
                        <a:lnTo>
                          <a:pt x="414" y="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5357" name="Group 87"/>
              <p:cNvGrpSpPr>
                <a:grpSpLocks/>
              </p:cNvGrpSpPr>
              <p:nvPr/>
            </p:nvGrpSpPr>
            <p:grpSpPr bwMode="auto">
              <a:xfrm>
                <a:off x="2689" y="1840"/>
                <a:ext cx="127" cy="138"/>
                <a:chOff x="2689" y="1840"/>
                <a:chExt cx="127" cy="138"/>
              </a:xfrm>
            </p:grpSpPr>
            <p:grpSp>
              <p:nvGrpSpPr>
                <p:cNvPr id="55358" name="Group 88"/>
                <p:cNvGrpSpPr>
                  <a:grpSpLocks/>
                </p:cNvGrpSpPr>
                <p:nvPr/>
              </p:nvGrpSpPr>
              <p:grpSpPr bwMode="auto">
                <a:xfrm>
                  <a:off x="2756" y="1881"/>
                  <a:ext cx="60" cy="97"/>
                  <a:chOff x="2756" y="1881"/>
                  <a:chExt cx="60" cy="97"/>
                </a:xfrm>
              </p:grpSpPr>
              <p:sp>
                <p:nvSpPr>
                  <p:cNvPr id="55360" name="Freeform 89"/>
                  <p:cNvSpPr>
                    <a:spLocks/>
                  </p:cNvSpPr>
                  <p:nvPr/>
                </p:nvSpPr>
                <p:spPr bwMode="auto">
                  <a:xfrm>
                    <a:off x="2756" y="1881"/>
                    <a:ext cx="60" cy="97"/>
                  </a:xfrm>
                  <a:custGeom>
                    <a:avLst/>
                    <a:gdLst>
                      <a:gd name="T0" fmla="*/ 53 w 60"/>
                      <a:gd name="T1" fmla="*/ 0 h 97"/>
                      <a:gd name="T2" fmla="*/ 53 w 60"/>
                      <a:gd name="T3" fmla="*/ 17 h 97"/>
                      <a:gd name="T4" fmla="*/ 60 w 60"/>
                      <a:gd name="T5" fmla="*/ 32 h 97"/>
                      <a:gd name="T6" fmla="*/ 53 w 60"/>
                      <a:gd name="T7" fmla="*/ 49 h 97"/>
                      <a:gd name="T8" fmla="*/ 43 w 60"/>
                      <a:gd name="T9" fmla="*/ 63 h 97"/>
                      <a:gd name="T10" fmla="*/ 24 w 60"/>
                      <a:gd name="T11" fmla="*/ 80 h 97"/>
                      <a:gd name="T12" fmla="*/ 9 w 60"/>
                      <a:gd name="T13" fmla="*/ 97 h 97"/>
                      <a:gd name="T14" fmla="*/ 0 w 60"/>
                      <a:gd name="T15" fmla="*/ 80 h 97"/>
                      <a:gd name="T16" fmla="*/ 6 w 60"/>
                      <a:gd name="T17" fmla="*/ 73 h 97"/>
                      <a:gd name="T18" fmla="*/ 24 w 60"/>
                      <a:gd name="T19" fmla="*/ 54 h 97"/>
                      <a:gd name="T20" fmla="*/ 23 w 60"/>
                      <a:gd name="T21" fmla="*/ 43 h 97"/>
                      <a:gd name="T22" fmla="*/ 32 w 60"/>
                      <a:gd name="T23" fmla="*/ 28 h 97"/>
                      <a:gd name="T24" fmla="*/ 54 w 60"/>
                      <a:gd name="T25" fmla="*/ 9 h 97"/>
                      <a:gd name="T26" fmla="*/ 54 w 60"/>
                      <a:gd name="T27" fmla="*/ 15 h 97"/>
                      <a:gd name="T28" fmla="*/ 58 w 60"/>
                      <a:gd name="T29" fmla="*/ 24 h 97"/>
                      <a:gd name="T30" fmla="*/ 53 w 60"/>
                      <a:gd name="T31" fmla="*/ 0 h 9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0"/>
                      <a:gd name="T49" fmla="*/ 0 h 97"/>
                      <a:gd name="T50" fmla="*/ 60 w 60"/>
                      <a:gd name="T51" fmla="*/ 97 h 97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0" h="97">
                        <a:moveTo>
                          <a:pt x="53" y="0"/>
                        </a:moveTo>
                        <a:lnTo>
                          <a:pt x="53" y="17"/>
                        </a:lnTo>
                        <a:lnTo>
                          <a:pt x="60" y="32"/>
                        </a:lnTo>
                        <a:lnTo>
                          <a:pt x="53" y="49"/>
                        </a:lnTo>
                        <a:lnTo>
                          <a:pt x="43" y="63"/>
                        </a:lnTo>
                        <a:lnTo>
                          <a:pt x="24" y="80"/>
                        </a:lnTo>
                        <a:lnTo>
                          <a:pt x="9" y="97"/>
                        </a:lnTo>
                        <a:lnTo>
                          <a:pt x="0" y="80"/>
                        </a:lnTo>
                        <a:lnTo>
                          <a:pt x="6" y="73"/>
                        </a:lnTo>
                        <a:lnTo>
                          <a:pt x="24" y="54"/>
                        </a:lnTo>
                        <a:lnTo>
                          <a:pt x="23" y="43"/>
                        </a:lnTo>
                        <a:lnTo>
                          <a:pt x="32" y="28"/>
                        </a:lnTo>
                        <a:lnTo>
                          <a:pt x="54" y="9"/>
                        </a:lnTo>
                        <a:lnTo>
                          <a:pt x="54" y="15"/>
                        </a:lnTo>
                        <a:lnTo>
                          <a:pt x="58" y="24"/>
                        </a:lnTo>
                        <a:lnTo>
                          <a:pt x="53" y="0"/>
                        </a:lnTo>
                        <a:close/>
                      </a:path>
                    </a:pathLst>
                  </a:cu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61" name="Freeform 90"/>
                  <p:cNvSpPr>
                    <a:spLocks/>
                  </p:cNvSpPr>
                  <p:nvPr/>
                </p:nvSpPr>
                <p:spPr bwMode="auto">
                  <a:xfrm>
                    <a:off x="2756" y="1881"/>
                    <a:ext cx="60" cy="97"/>
                  </a:xfrm>
                  <a:custGeom>
                    <a:avLst/>
                    <a:gdLst>
                      <a:gd name="T0" fmla="*/ 53 w 60"/>
                      <a:gd name="T1" fmla="*/ 0 h 97"/>
                      <a:gd name="T2" fmla="*/ 53 w 60"/>
                      <a:gd name="T3" fmla="*/ 17 h 97"/>
                      <a:gd name="T4" fmla="*/ 60 w 60"/>
                      <a:gd name="T5" fmla="*/ 32 h 97"/>
                      <a:gd name="T6" fmla="*/ 53 w 60"/>
                      <a:gd name="T7" fmla="*/ 49 h 97"/>
                      <a:gd name="T8" fmla="*/ 43 w 60"/>
                      <a:gd name="T9" fmla="*/ 63 h 97"/>
                      <a:gd name="T10" fmla="*/ 24 w 60"/>
                      <a:gd name="T11" fmla="*/ 80 h 97"/>
                      <a:gd name="T12" fmla="*/ 9 w 60"/>
                      <a:gd name="T13" fmla="*/ 97 h 97"/>
                      <a:gd name="T14" fmla="*/ 0 w 60"/>
                      <a:gd name="T15" fmla="*/ 80 h 97"/>
                      <a:gd name="T16" fmla="*/ 6 w 60"/>
                      <a:gd name="T17" fmla="*/ 73 h 97"/>
                      <a:gd name="T18" fmla="*/ 24 w 60"/>
                      <a:gd name="T19" fmla="*/ 54 h 97"/>
                      <a:gd name="T20" fmla="*/ 23 w 60"/>
                      <a:gd name="T21" fmla="*/ 43 h 97"/>
                      <a:gd name="T22" fmla="*/ 32 w 60"/>
                      <a:gd name="T23" fmla="*/ 28 h 97"/>
                      <a:gd name="T24" fmla="*/ 54 w 60"/>
                      <a:gd name="T25" fmla="*/ 9 h 97"/>
                      <a:gd name="T26" fmla="*/ 54 w 60"/>
                      <a:gd name="T27" fmla="*/ 15 h 97"/>
                      <a:gd name="T28" fmla="*/ 58 w 60"/>
                      <a:gd name="T29" fmla="*/ 24 h 97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0"/>
                      <a:gd name="T46" fmla="*/ 0 h 97"/>
                      <a:gd name="T47" fmla="*/ 60 w 60"/>
                      <a:gd name="T48" fmla="*/ 97 h 97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0" h="97">
                        <a:moveTo>
                          <a:pt x="53" y="0"/>
                        </a:moveTo>
                        <a:lnTo>
                          <a:pt x="53" y="17"/>
                        </a:lnTo>
                        <a:lnTo>
                          <a:pt x="60" y="32"/>
                        </a:lnTo>
                        <a:lnTo>
                          <a:pt x="53" y="49"/>
                        </a:lnTo>
                        <a:lnTo>
                          <a:pt x="43" y="63"/>
                        </a:lnTo>
                        <a:lnTo>
                          <a:pt x="24" y="80"/>
                        </a:lnTo>
                        <a:lnTo>
                          <a:pt x="9" y="97"/>
                        </a:lnTo>
                        <a:lnTo>
                          <a:pt x="0" y="80"/>
                        </a:lnTo>
                        <a:lnTo>
                          <a:pt x="6" y="73"/>
                        </a:lnTo>
                        <a:lnTo>
                          <a:pt x="24" y="54"/>
                        </a:lnTo>
                        <a:lnTo>
                          <a:pt x="23" y="43"/>
                        </a:lnTo>
                        <a:lnTo>
                          <a:pt x="32" y="28"/>
                        </a:lnTo>
                        <a:lnTo>
                          <a:pt x="54" y="9"/>
                        </a:lnTo>
                        <a:lnTo>
                          <a:pt x="54" y="15"/>
                        </a:lnTo>
                        <a:lnTo>
                          <a:pt x="58" y="24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59" name="Freeform 91"/>
                <p:cNvSpPr>
                  <a:spLocks/>
                </p:cNvSpPr>
                <p:nvPr/>
              </p:nvSpPr>
              <p:spPr bwMode="auto">
                <a:xfrm>
                  <a:off x="2689" y="1840"/>
                  <a:ext cx="76" cy="78"/>
                </a:xfrm>
                <a:custGeom>
                  <a:avLst/>
                  <a:gdLst>
                    <a:gd name="T0" fmla="*/ 59 w 76"/>
                    <a:gd name="T1" fmla="*/ 0 h 78"/>
                    <a:gd name="T2" fmla="*/ 50 w 76"/>
                    <a:gd name="T3" fmla="*/ 11 h 78"/>
                    <a:gd name="T4" fmla="*/ 35 w 76"/>
                    <a:gd name="T5" fmla="*/ 9 h 78"/>
                    <a:gd name="T6" fmla="*/ 26 w 76"/>
                    <a:gd name="T7" fmla="*/ 7 h 78"/>
                    <a:gd name="T8" fmla="*/ 30 w 76"/>
                    <a:gd name="T9" fmla="*/ 20 h 78"/>
                    <a:gd name="T10" fmla="*/ 32 w 76"/>
                    <a:gd name="T11" fmla="*/ 30 h 78"/>
                    <a:gd name="T12" fmla="*/ 33 w 76"/>
                    <a:gd name="T13" fmla="*/ 37 h 78"/>
                    <a:gd name="T14" fmla="*/ 28 w 76"/>
                    <a:gd name="T15" fmla="*/ 39 h 78"/>
                    <a:gd name="T16" fmla="*/ 19 w 76"/>
                    <a:gd name="T17" fmla="*/ 35 h 78"/>
                    <a:gd name="T18" fmla="*/ 19 w 76"/>
                    <a:gd name="T19" fmla="*/ 30 h 78"/>
                    <a:gd name="T20" fmla="*/ 11 w 76"/>
                    <a:gd name="T21" fmla="*/ 30 h 78"/>
                    <a:gd name="T22" fmla="*/ 13 w 76"/>
                    <a:gd name="T23" fmla="*/ 39 h 78"/>
                    <a:gd name="T24" fmla="*/ 9 w 76"/>
                    <a:gd name="T25" fmla="*/ 48 h 78"/>
                    <a:gd name="T26" fmla="*/ 0 w 76"/>
                    <a:gd name="T27" fmla="*/ 61 h 78"/>
                    <a:gd name="T28" fmla="*/ 4 w 76"/>
                    <a:gd name="T29" fmla="*/ 72 h 78"/>
                    <a:gd name="T30" fmla="*/ 13 w 76"/>
                    <a:gd name="T31" fmla="*/ 78 h 78"/>
                    <a:gd name="T32" fmla="*/ 22 w 76"/>
                    <a:gd name="T33" fmla="*/ 72 h 78"/>
                    <a:gd name="T34" fmla="*/ 33 w 76"/>
                    <a:gd name="T35" fmla="*/ 65 h 78"/>
                    <a:gd name="T36" fmla="*/ 54 w 76"/>
                    <a:gd name="T37" fmla="*/ 59 h 78"/>
                    <a:gd name="T38" fmla="*/ 63 w 76"/>
                    <a:gd name="T39" fmla="*/ 61 h 78"/>
                    <a:gd name="T40" fmla="*/ 59 w 76"/>
                    <a:gd name="T41" fmla="*/ 48 h 78"/>
                    <a:gd name="T42" fmla="*/ 67 w 76"/>
                    <a:gd name="T43" fmla="*/ 41 h 78"/>
                    <a:gd name="T44" fmla="*/ 76 w 76"/>
                    <a:gd name="T45" fmla="*/ 28 h 78"/>
                    <a:gd name="T46" fmla="*/ 72 w 76"/>
                    <a:gd name="T47" fmla="*/ 20 h 78"/>
                    <a:gd name="T48" fmla="*/ 65 w 76"/>
                    <a:gd name="T49" fmla="*/ 11 h 78"/>
                    <a:gd name="T50" fmla="*/ 59 w 76"/>
                    <a:gd name="T51" fmla="*/ 0 h 7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6"/>
                    <a:gd name="T79" fmla="*/ 0 h 78"/>
                    <a:gd name="T80" fmla="*/ 76 w 76"/>
                    <a:gd name="T81" fmla="*/ 78 h 78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6" h="78">
                      <a:moveTo>
                        <a:pt x="59" y="0"/>
                      </a:moveTo>
                      <a:lnTo>
                        <a:pt x="50" y="11"/>
                      </a:lnTo>
                      <a:lnTo>
                        <a:pt x="35" y="9"/>
                      </a:lnTo>
                      <a:lnTo>
                        <a:pt x="26" y="7"/>
                      </a:lnTo>
                      <a:lnTo>
                        <a:pt x="30" y="20"/>
                      </a:lnTo>
                      <a:lnTo>
                        <a:pt x="32" y="30"/>
                      </a:lnTo>
                      <a:lnTo>
                        <a:pt x="33" y="37"/>
                      </a:lnTo>
                      <a:lnTo>
                        <a:pt x="28" y="39"/>
                      </a:lnTo>
                      <a:lnTo>
                        <a:pt x="19" y="35"/>
                      </a:lnTo>
                      <a:lnTo>
                        <a:pt x="19" y="30"/>
                      </a:lnTo>
                      <a:lnTo>
                        <a:pt x="11" y="30"/>
                      </a:lnTo>
                      <a:lnTo>
                        <a:pt x="13" y="39"/>
                      </a:lnTo>
                      <a:lnTo>
                        <a:pt x="9" y="48"/>
                      </a:lnTo>
                      <a:lnTo>
                        <a:pt x="0" y="61"/>
                      </a:lnTo>
                      <a:lnTo>
                        <a:pt x="4" y="72"/>
                      </a:lnTo>
                      <a:lnTo>
                        <a:pt x="13" y="78"/>
                      </a:lnTo>
                      <a:lnTo>
                        <a:pt x="22" y="72"/>
                      </a:lnTo>
                      <a:lnTo>
                        <a:pt x="33" y="65"/>
                      </a:lnTo>
                      <a:lnTo>
                        <a:pt x="54" y="59"/>
                      </a:lnTo>
                      <a:lnTo>
                        <a:pt x="63" y="61"/>
                      </a:lnTo>
                      <a:lnTo>
                        <a:pt x="59" y="48"/>
                      </a:lnTo>
                      <a:lnTo>
                        <a:pt x="67" y="41"/>
                      </a:lnTo>
                      <a:lnTo>
                        <a:pt x="76" y="28"/>
                      </a:lnTo>
                      <a:lnTo>
                        <a:pt x="72" y="20"/>
                      </a:lnTo>
                      <a:lnTo>
                        <a:pt x="65" y="11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5328" name="Group 92"/>
            <p:cNvGrpSpPr>
              <a:grpSpLocks/>
            </p:cNvGrpSpPr>
            <p:nvPr/>
          </p:nvGrpSpPr>
          <p:grpSpPr bwMode="auto">
            <a:xfrm>
              <a:off x="6311900" y="1552575"/>
              <a:ext cx="1397000" cy="1481138"/>
              <a:chOff x="2368" y="816"/>
              <a:chExt cx="1012" cy="1110"/>
            </a:xfrm>
          </p:grpSpPr>
          <p:grpSp>
            <p:nvGrpSpPr>
              <p:cNvPr id="55341" name="Group 93"/>
              <p:cNvGrpSpPr>
                <a:grpSpLocks/>
              </p:cNvGrpSpPr>
              <p:nvPr/>
            </p:nvGrpSpPr>
            <p:grpSpPr bwMode="auto">
              <a:xfrm>
                <a:off x="2368" y="816"/>
                <a:ext cx="1012" cy="1110"/>
                <a:chOff x="2368" y="816"/>
                <a:chExt cx="1012" cy="1110"/>
              </a:xfrm>
            </p:grpSpPr>
            <p:sp>
              <p:nvSpPr>
                <p:cNvPr id="55353" name="Freeform 94"/>
                <p:cNvSpPr>
                  <a:spLocks/>
                </p:cNvSpPr>
                <p:nvPr/>
              </p:nvSpPr>
              <p:spPr bwMode="auto">
                <a:xfrm>
                  <a:off x="2368" y="816"/>
                  <a:ext cx="1012" cy="1110"/>
                </a:xfrm>
                <a:custGeom>
                  <a:avLst/>
                  <a:gdLst>
                    <a:gd name="T0" fmla="*/ 298 w 1012"/>
                    <a:gd name="T1" fmla="*/ 1014 h 1110"/>
                    <a:gd name="T2" fmla="*/ 338 w 1012"/>
                    <a:gd name="T3" fmla="*/ 951 h 1110"/>
                    <a:gd name="T4" fmla="*/ 327 w 1012"/>
                    <a:gd name="T5" fmla="*/ 865 h 1110"/>
                    <a:gd name="T6" fmla="*/ 335 w 1012"/>
                    <a:gd name="T7" fmla="*/ 791 h 1110"/>
                    <a:gd name="T8" fmla="*/ 353 w 1012"/>
                    <a:gd name="T9" fmla="*/ 688 h 1110"/>
                    <a:gd name="T10" fmla="*/ 405 w 1012"/>
                    <a:gd name="T11" fmla="*/ 618 h 1110"/>
                    <a:gd name="T12" fmla="*/ 431 w 1012"/>
                    <a:gd name="T13" fmla="*/ 562 h 1110"/>
                    <a:gd name="T14" fmla="*/ 450 w 1012"/>
                    <a:gd name="T15" fmla="*/ 507 h 1110"/>
                    <a:gd name="T16" fmla="*/ 505 w 1012"/>
                    <a:gd name="T17" fmla="*/ 414 h 1110"/>
                    <a:gd name="T18" fmla="*/ 535 w 1012"/>
                    <a:gd name="T19" fmla="*/ 340 h 1110"/>
                    <a:gd name="T20" fmla="*/ 603 w 1012"/>
                    <a:gd name="T21" fmla="*/ 266 h 1110"/>
                    <a:gd name="T22" fmla="*/ 659 w 1012"/>
                    <a:gd name="T23" fmla="*/ 240 h 1110"/>
                    <a:gd name="T24" fmla="*/ 697 w 1012"/>
                    <a:gd name="T25" fmla="*/ 174 h 1110"/>
                    <a:gd name="T26" fmla="*/ 786 w 1012"/>
                    <a:gd name="T27" fmla="*/ 210 h 1110"/>
                    <a:gd name="T28" fmla="*/ 834 w 1012"/>
                    <a:gd name="T29" fmla="*/ 221 h 1110"/>
                    <a:gd name="T30" fmla="*/ 860 w 1012"/>
                    <a:gd name="T31" fmla="*/ 133 h 1110"/>
                    <a:gd name="T32" fmla="*/ 934 w 1012"/>
                    <a:gd name="T33" fmla="*/ 126 h 1110"/>
                    <a:gd name="T34" fmla="*/ 960 w 1012"/>
                    <a:gd name="T35" fmla="*/ 159 h 1110"/>
                    <a:gd name="T36" fmla="*/ 982 w 1012"/>
                    <a:gd name="T37" fmla="*/ 115 h 1110"/>
                    <a:gd name="T38" fmla="*/ 1008 w 1012"/>
                    <a:gd name="T39" fmla="*/ 63 h 1110"/>
                    <a:gd name="T40" fmla="*/ 960 w 1012"/>
                    <a:gd name="T41" fmla="*/ 19 h 1110"/>
                    <a:gd name="T42" fmla="*/ 916 w 1012"/>
                    <a:gd name="T43" fmla="*/ 22 h 1110"/>
                    <a:gd name="T44" fmla="*/ 890 w 1012"/>
                    <a:gd name="T45" fmla="*/ 19 h 1110"/>
                    <a:gd name="T46" fmla="*/ 853 w 1012"/>
                    <a:gd name="T47" fmla="*/ 44 h 1110"/>
                    <a:gd name="T48" fmla="*/ 838 w 1012"/>
                    <a:gd name="T49" fmla="*/ 30 h 1110"/>
                    <a:gd name="T50" fmla="*/ 782 w 1012"/>
                    <a:gd name="T51" fmla="*/ 96 h 1110"/>
                    <a:gd name="T52" fmla="*/ 727 w 1012"/>
                    <a:gd name="T53" fmla="*/ 115 h 1110"/>
                    <a:gd name="T54" fmla="*/ 667 w 1012"/>
                    <a:gd name="T55" fmla="*/ 133 h 1110"/>
                    <a:gd name="T56" fmla="*/ 596 w 1012"/>
                    <a:gd name="T57" fmla="*/ 148 h 1110"/>
                    <a:gd name="T58" fmla="*/ 588 w 1012"/>
                    <a:gd name="T59" fmla="*/ 203 h 1110"/>
                    <a:gd name="T60" fmla="*/ 581 w 1012"/>
                    <a:gd name="T61" fmla="*/ 251 h 1110"/>
                    <a:gd name="T62" fmla="*/ 524 w 1012"/>
                    <a:gd name="T63" fmla="*/ 262 h 1110"/>
                    <a:gd name="T64" fmla="*/ 505 w 1012"/>
                    <a:gd name="T65" fmla="*/ 303 h 1110"/>
                    <a:gd name="T66" fmla="*/ 461 w 1012"/>
                    <a:gd name="T67" fmla="*/ 362 h 1110"/>
                    <a:gd name="T68" fmla="*/ 416 w 1012"/>
                    <a:gd name="T69" fmla="*/ 436 h 1110"/>
                    <a:gd name="T70" fmla="*/ 379 w 1012"/>
                    <a:gd name="T71" fmla="*/ 511 h 1110"/>
                    <a:gd name="T72" fmla="*/ 357 w 1012"/>
                    <a:gd name="T73" fmla="*/ 555 h 1110"/>
                    <a:gd name="T74" fmla="*/ 286 w 1012"/>
                    <a:gd name="T75" fmla="*/ 618 h 1110"/>
                    <a:gd name="T76" fmla="*/ 327 w 1012"/>
                    <a:gd name="T77" fmla="*/ 625 h 1110"/>
                    <a:gd name="T78" fmla="*/ 264 w 1012"/>
                    <a:gd name="T79" fmla="*/ 637 h 1110"/>
                    <a:gd name="T80" fmla="*/ 205 w 1012"/>
                    <a:gd name="T81" fmla="*/ 674 h 1110"/>
                    <a:gd name="T82" fmla="*/ 155 w 1012"/>
                    <a:gd name="T83" fmla="*/ 677 h 1110"/>
                    <a:gd name="T84" fmla="*/ 114 w 1012"/>
                    <a:gd name="T85" fmla="*/ 705 h 1110"/>
                    <a:gd name="T86" fmla="*/ 88 w 1012"/>
                    <a:gd name="T87" fmla="*/ 733 h 1110"/>
                    <a:gd name="T88" fmla="*/ 35 w 1012"/>
                    <a:gd name="T89" fmla="*/ 767 h 1110"/>
                    <a:gd name="T90" fmla="*/ 20 w 1012"/>
                    <a:gd name="T91" fmla="*/ 889 h 1110"/>
                    <a:gd name="T92" fmla="*/ 41 w 1012"/>
                    <a:gd name="T93" fmla="*/ 917 h 1110"/>
                    <a:gd name="T94" fmla="*/ 20 w 1012"/>
                    <a:gd name="T95" fmla="*/ 971 h 1110"/>
                    <a:gd name="T96" fmla="*/ 33 w 1012"/>
                    <a:gd name="T97" fmla="*/ 1003 h 1110"/>
                    <a:gd name="T98" fmla="*/ 0 w 1012"/>
                    <a:gd name="T99" fmla="*/ 1030 h 1110"/>
                    <a:gd name="T100" fmla="*/ 85 w 1012"/>
                    <a:gd name="T101" fmla="*/ 1110 h 1110"/>
                    <a:gd name="T102" fmla="*/ 210 w 1012"/>
                    <a:gd name="T103" fmla="*/ 1019 h 1110"/>
                    <a:gd name="T104" fmla="*/ 255 w 1012"/>
                    <a:gd name="T105" fmla="*/ 967 h 1110"/>
                    <a:gd name="T106" fmla="*/ 264 w 1012"/>
                    <a:gd name="T107" fmla="*/ 1045 h 111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12"/>
                    <a:gd name="T163" fmla="*/ 0 h 1110"/>
                    <a:gd name="T164" fmla="*/ 1012 w 1012"/>
                    <a:gd name="T165" fmla="*/ 1110 h 111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12" h="1110">
                      <a:moveTo>
                        <a:pt x="272" y="1045"/>
                      </a:moveTo>
                      <a:lnTo>
                        <a:pt x="275" y="1043"/>
                      </a:lnTo>
                      <a:lnTo>
                        <a:pt x="286" y="1040"/>
                      </a:lnTo>
                      <a:lnTo>
                        <a:pt x="294" y="1028"/>
                      </a:lnTo>
                      <a:lnTo>
                        <a:pt x="298" y="1014"/>
                      </a:lnTo>
                      <a:lnTo>
                        <a:pt x="301" y="1006"/>
                      </a:lnTo>
                      <a:lnTo>
                        <a:pt x="298" y="984"/>
                      </a:lnTo>
                      <a:lnTo>
                        <a:pt x="301" y="969"/>
                      </a:lnTo>
                      <a:lnTo>
                        <a:pt x="312" y="962"/>
                      </a:lnTo>
                      <a:lnTo>
                        <a:pt x="338" y="951"/>
                      </a:lnTo>
                      <a:lnTo>
                        <a:pt x="342" y="939"/>
                      </a:lnTo>
                      <a:lnTo>
                        <a:pt x="338" y="902"/>
                      </a:lnTo>
                      <a:lnTo>
                        <a:pt x="335" y="895"/>
                      </a:lnTo>
                      <a:lnTo>
                        <a:pt x="335" y="873"/>
                      </a:lnTo>
                      <a:lnTo>
                        <a:pt x="327" y="865"/>
                      </a:lnTo>
                      <a:lnTo>
                        <a:pt x="331" y="847"/>
                      </a:lnTo>
                      <a:lnTo>
                        <a:pt x="338" y="847"/>
                      </a:lnTo>
                      <a:lnTo>
                        <a:pt x="357" y="836"/>
                      </a:lnTo>
                      <a:lnTo>
                        <a:pt x="342" y="802"/>
                      </a:lnTo>
                      <a:lnTo>
                        <a:pt x="335" y="791"/>
                      </a:lnTo>
                      <a:lnTo>
                        <a:pt x="335" y="788"/>
                      </a:lnTo>
                      <a:lnTo>
                        <a:pt x="335" y="759"/>
                      </a:lnTo>
                      <a:lnTo>
                        <a:pt x="346" y="737"/>
                      </a:lnTo>
                      <a:lnTo>
                        <a:pt x="349" y="714"/>
                      </a:lnTo>
                      <a:lnTo>
                        <a:pt x="353" y="688"/>
                      </a:lnTo>
                      <a:lnTo>
                        <a:pt x="349" y="666"/>
                      </a:lnTo>
                      <a:lnTo>
                        <a:pt x="357" y="651"/>
                      </a:lnTo>
                      <a:lnTo>
                        <a:pt x="361" y="640"/>
                      </a:lnTo>
                      <a:lnTo>
                        <a:pt x="383" y="625"/>
                      </a:lnTo>
                      <a:lnTo>
                        <a:pt x="405" y="618"/>
                      </a:lnTo>
                      <a:lnTo>
                        <a:pt x="424" y="625"/>
                      </a:lnTo>
                      <a:lnTo>
                        <a:pt x="431" y="629"/>
                      </a:lnTo>
                      <a:lnTo>
                        <a:pt x="442" y="614"/>
                      </a:lnTo>
                      <a:lnTo>
                        <a:pt x="442" y="596"/>
                      </a:lnTo>
                      <a:lnTo>
                        <a:pt x="431" y="562"/>
                      </a:lnTo>
                      <a:lnTo>
                        <a:pt x="427" y="548"/>
                      </a:lnTo>
                      <a:lnTo>
                        <a:pt x="431" y="540"/>
                      </a:lnTo>
                      <a:lnTo>
                        <a:pt x="438" y="540"/>
                      </a:lnTo>
                      <a:lnTo>
                        <a:pt x="446" y="529"/>
                      </a:lnTo>
                      <a:lnTo>
                        <a:pt x="450" y="507"/>
                      </a:lnTo>
                      <a:lnTo>
                        <a:pt x="453" y="477"/>
                      </a:lnTo>
                      <a:lnTo>
                        <a:pt x="457" y="448"/>
                      </a:lnTo>
                      <a:lnTo>
                        <a:pt x="468" y="436"/>
                      </a:lnTo>
                      <a:lnTo>
                        <a:pt x="490" y="422"/>
                      </a:lnTo>
                      <a:lnTo>
                        <a:pt x="505" y="414"/>
                      </a:lnTo>
                      <a:lnTo>
                        <a:pt x="509" y="392"/>
                      </a:lnTo>
                      <a:lnTo>
                        <a:pt x="516" y="377"/>
                      </a:lnTo>
                      <a:lnTo>
                        <a:pt x="535" y="362"/>
                      </a:lnTo>
                      <a:lnTo>
                        <a:pt x="539" y="351"/>
                      </a:lnTo>
                      <a:lnTo>
                        <a:pt x="535" y="340"/>
                      </a:lnTo>
                      <a:lnTo>
                        <a:pt x="535" y="325"/>
                      </a:lnTo>
                      <a:lnTo>
                        <a:pt x="550" y="314"/>
                      </a:lnTo>
                      <a:lnTo>
                        <a:pt x="568" y="281"/>
                      </a:lnTo>
                      <a:lnTo>
                        <a:pt x="581" y="284"/>
                      </a:lnTo>
                      <a:lnTo>
                        <a:pt x="603" y="266"/>
                      </a:lnTo>
                      <a:lnTo>
                        <a:pt x="600" y="251"/>
                      </a:lnTo>
                      <a:lnTo>
                        <a:pt x="614" y="236"/>
                      </a:lnTo>
                      <a:lnTo>
                        <a:pt x="622" y="240"/>
                      </a:lnTo>
                      <a:lnTo>
                        <a:pt x="637" y="236"/>
                      </a:lnTo>
                      <a:lnTo>
                        <a:pt x="659" y="240"/>
                      </a:lnTo>
                      <a:lnTo>
                        <a:pt x="689" y="214"/>
                      </a:lnTo>
                      <a:lnTo>
                        <a:pt x="686" y="199"/>
                      </a:lnTo>
                      <a:lnTo>
                        <a:pt x="689" y="192"/>
                      </a:lnTo>
                      <a:lnTo>
                        <a:pt x="682" y="188"/>
                      </a:lnTo>
                      <a:lnTo>
                        <a:pt x="697" y="174"/>
                      </a:lnTo>
                      <a:lnTo>
                        <a:pt x="719" y="171"/>
                      </a:lnTo>
                      <a:lnTo>
                        <a:pt x="734" y="192"/>
                      </a:lnTo>
                      <a:lnTo>
                        <a:pt x="760" y="221"/>
                      </a:lnTo>
                      <a:lnTo>
                        <a:pt x="771" y="221"/>
                      </a:lnTo>
                      <a:lnTo>
                        <a:pt x="786" y="210"/>
                      </a:lnTo>
                      <a:lnTo>
                        <a:pt x="797" y="207"/>
                      </a:lnTo>
                      <a:lnTo>
                        <a:pt x="804" y="210"/>
                      </a:lnTo>
                      <a:lnTo>
                        <a:pt x="816" y="221"/>
                      </a:lnTo>
                      <a:lnTo>
                        <a:pt x="830" y="225"/>
                      </a:lnTo>
                      <a:lnTo>
                        <a:pt x="834" y="221"/>
                      </a:lnTo>
                      <a:lnTo>
                        <a:pt x="841" y="207"/>
                      </a:lnTo>
                      <a:lnTo>
                        <a:pt x="845" y="199"/>
                      </a:lnTo>
                      <a:lnTo>
                        <a:pt x="860" y="174"/>
                      </a:lnTo>
                      <a:lnTo>
                        <a:pt x="864" y="171"/>
                      </a:lnTo>
                      <a:lnTo>
                        <a:pt x="860" y="133"/>
                      </a:lnTo>
                      <a:lnTo>
                        <a:pt x="879" y="115"/>
                      </a:lnTo>
                      <a:lnTo>
                        <a:pt x="886" y="119"/>
                      </a:lnTo>
                      <a:lnTo>
                        <a:pt x="908" y="96"/>
                      </a:lnTo>
                      <a:lnTo>
                        <a:pt x="927" y="119"/>
                      </a:lnTo>
                      <a:lnTo>
                        <a:pt x="934" y="126"/>
                      </a:lnTo>
                      <a:lnTo>
                        <a:pt x="945" y="122"/>
                      </a:lnTo>
                      <a:lnTo>
                        <a:pt x="953" y="133"/>
                      </a:lnTo>
                      <a:lnTo>
                        <a:pt x="953" y="141"/>
                      </a:lnTo>
                      <a:lnTo>
                        <a:pt x="960" y="148"/>
                      </a:lnTo>
                      <a:lnTo>
                        <a:pt x="960" y="159"/>
                      </a:lnTo>
                      <a:lnTo>
                        <a:pt x="971" y="145"/>
                      </a:lnTo>
                      <a:lnTo>
                        <a:pt x="990" y="130"/>
                      </a:lnTo>
                      <a:lnTo>
                        <a:pt x="1001" y="107"/>
                      </a:lnTo>
                      <a:lnTo>
                        <a:pt x="993" y="104"/>
                      </a:lnTo>
                      <a:lnTo>
                        <a:pt x="982" y="115"/>
                      </a:lnTo>
                      <a:lnTo>
                        <a:pt x="979" y="96"/>
                      </a:lnTo>
                      <a:lnTo>
                        <a:pt x="971" y="93"/>
                      </a:lnTo>
                      <a:lnTo>
                        <a:pt x="968" y="82"/>
                      </a:lnTo>
                      <a:lnTo>
                        <a:pt x="997" y="59"/>
                      </a:lnTo>
                      <a:lnTo>
                        <a:pt x="1008" y="63"/>
                      </a:lnTo>
                      <a:lnTo>
                        <a:pt x="1012" y="48"/>
                      </a:lnTo>
                      <a:lnTo>
                        <a:pt x="1005" y="44"/>
                      </a:lnTo>
                      <a:lnTo>
                        <a:pt x="986" y="37"/>
                      </a:lnTo>
                      <a:lnTo>
                        <a:pt x="975" y="33"/>
                      </a:lnTo>
                      <a:lnTo>
                        <a:pt x="960" y="19"/>
                      </a:lnTo>
                      <a:lnTo>
                        <a:pt x="945" y="15"/>
                      </a:lnTo>
                      <a:lnTo>
                        <a:pt x="930" y="30"/>
                      </a:lnTo>
                      <a:lnTo>
                        <a:pt x="923" y="41"/>
                      </a:lnTo>
                      <a:lnTo>
                        <a:pt x="908" y="30"/>
                      </a:lnTo>
                      <a:lnTo>
                        <a:pt x="916" y="22"/>
                      </a:lnTo>
                      <a:lnTo>
                        <a:pt x="919" y="4"/>
                      </a:lnTo>
                      <a:lnTo>
                        <a:pt x="916" y="0"/>
                      </a:lnTo>
                      <a:lnTo>
                        <a:pt x="897" y="0"/>
                      </a:lnTo>
                      <a:lnTo>
                        <a:pt x="893" y="7"/>
                      </a:lnTo>
                      <a:lnTo>
                        <a:pt x="890" y="19"/>
                      </a:lnTo>
                      <a:lnTo>
                        <a:pt x="893" y="30"/>
                      </a:lnTo>
                      <a:lnTo>
                        <a:pt x="879" y="44"/>
                      </a:lnTo>
                      <a:lnTo>
                        <a:pt x="867" y="22"/>
                      </a:lnTo>
                      <a:lnTo>
                        <a:pt x="856" y="26"/>
                      </a:lnTo>
                      <a:lnTo>
                        <a:pt x="853" y="44"/>
                      </a:lnTo>
                      <a:lnTo>
                        <a:pt x="845" y="70"/>
                      </a:lnTo>
                      <a:lnTo>
                        <a:pt x="827" y="89"/>
                      </a:lnTo>
                      <a:lnTo>
                        <a:pt x="816" y="67"/>
                      </a:lnTo>
                      <a:lnTo>
                        <a:pt x="834" y="52"/>
                      </a:lnTo>
                      <a:lnTo>
                        <a:pt x="838" y="30"/>
                      </a:lnTo>
                      <a:lnTo>
                        <a:pt x="827" y="30"/>
                      </a:lnTo>
                      <a:lnTo>
                        <a:pt x="808" y="30"/>
                      </a:lnTo>
                      <a:lnTo>
                        <a:pt x="793" y="52"/>
                      </a:lnTo>
                      <a:lnTo>
                        <a:pt x="775" y="82"/>
                      </a:lnTo>
                      <a:lnTo>
                        <a:pt x="782" y="96"/>
                      </a:lnTo>
                      <a:lnTo>
                        <a:pt x="771" y="104"/>
                      </a:lnTo>
                      <a:lnTo>
                        <a:pt x="756" y="93"/>
                      </a:lnTo>
                      <a:lnTo>
                        <a:pt x="741" y="100"/>
                      </a:lnTo>
                      <a:lnTo>
                        <a:pt x="745" y="115"/>
                      </a:lnTo>
                      <a:lnTo>
                        <a:pt x="727" y="115"/>
                      </a:lnTo>
                      <a:lnTo>
                        <a:pt x="715" y="119"/>
                      </a:lnTo>
                      <a:lnTo>
                        <a:pt x="701" y="137"/>
                      </a:lnTo>
                      <a:lnTo>
                        <a:pt x="682" y="133"/>
                      </a:lnTo>
                      <a:lnTo>
                        <a:pt x="682" y="145"/>
                      </a:lnTo>
                      <a:lnTo>
                        <a:pt x="667" y="133"/>
                      </a:lnTo>
                      <a:lnTo>
                        <a:pt x="648" y="141"/>
                      </a:lnTo>
                      <a:lnTo>
                        <a:pt x="644" y="156"/>
                      </a:lnTo>
                      <a:lnTo>
                        <a:pt x="629" y="159"/>
                      </a:lnTo>
                      <a:lnTo>
                        <a:pt x="618" y="145"/>
                      </a:lnTo>
                      <a:lnTo>
                        <a:pt x="596" y="148"/>
                      </a:lnTo>
                      <a:lnTo>
                        <a:pt x="574" y="156"/>
                      </a:lnTo>
                      <a:lnTo>
                        <a:pt x="574" y="178"/>
                      </a:lnTo>
                      <a:lnTo>
                        <a:pt x="588" y="182"/>
                      </a:lnTo>
                      <a:lnTo>
                        <a:pt x="588" y="188"/>
                      </a:lnTo>
                      <a:lnTo>
                        <a:pt x="588" y="203"/>
                      </a:lnTo>
                      <a:lnTo>
                        <a:pt x="577" y="199"/>
                      </a:lnTo>
                      <a:lnTo>
                        <a:pt x="564" y="207"/>
                      </a:lnTo>
                      <a:lnTo>
                        <a:pt x="568" y="221"/>
                      </a:lnTo>
                      <a:lnTo>
                        <a:pt x="581" y="233"/>
                      </a:lnTo>
                      <a:lnTo>
                        <a:pt x="581" y="251"/>
                      </a:lnTo>
                      <a:lnTo>
                        <a:pt x="568" y="244"/>
                      </a:lnTo>
                      <a:lnTo>
                        <a:pt x="557" y="247"/>
                      </a:lnTo>
                      <a:lnTo>
                        <a:pt x="557" y="262"/>
                      </a:lnTo>
                      <a:lnTo>
                        <a:pt x="539" y="262"/>
                      </a:lnTo>
                      <a:lnTo>
                        <a:pt x="524" y="262"/>
                      </a:lnTo>
                      <a:lnTo>
                        <a:pt x="520" y="273"/>
                      </a:lnTo>
                      <a:lnTo>
                        <a:pt x="516" y="281"/>
                      </a:lnTo>
                      <a:lnTo>
                        <a:pt x="505" y="284"/>
                      </a:lnTo>
                      <a:lnTo>
                        <a:pt x="501" y="292"/>
                      </a:lnTo>
                      <a:lnTo>
                        <a:pt x="505" y="303"/>
                      </a:lnTo>
                      <a:lnTo>
                        <a:pt x="483" y="310"/>
                      </a:lnTo>
                      <a:lnTo>
                        <a:pt x="498" y="325"/>
                      </a:lnTo>
                      <a:lnTo>
                        <a:pt x="501" y="333"/>
                      </a:lnTo>
                      <a:lnTo>
                        <a:pt x="487" y="344"/>
                      </a:lnTo>
                      <a:lnTo>
                        <a:pt x="461" y="362"/>
                      </a:lnTo>
                      <a:lnTo>
                        <a:pt x="442" y="377"/>
                      </a:lnTo>
                      <a:lnTo>
                        <a:pt x="431" y="399"/>
                      </a:lnTo>
                      <a:lnTo>
                        <a:pt x="412" y="414"/>
                      </a:lnTo>
                      <a:lnTo>
                        <a:pt x="412" y="425"/>
                      </a:lnTo>
                      <a:lnTo>
                        <a:pt x="416" y="436"/>
                      </a:lnTo>
                      <a:lnTo>
                        <a:pt x="401" y="448"/>
                      </a:lnTo>
                      <a:lnTo>
                        <a:pt x="405" y="462"/>
                      </a:lnTo>
                      <a:lnTo>
                        <a:pt x="390" y="488"/>
                      </a:lnTo>
                      <a:lnTo>
                        <a:pt x="379" y="492"/>
                      </a:lnTo>
                      <a:lnTo>
                        <a:pt x="379" y="511"/>
                      </a:lnTo>
                      <a:lnTo>
                        <a:pt x="387" y="522"/>
                      </a:lnTo>
                      <a:lnTo>
                        <a:pt x="375" y="533"/>
                      </a:lnTo>
                      <a:lnTo>
                        <a:pt x="368" y="525"/>
                      </a:lnTo>
                      <a:lnTo>
                        <a:pt x="353" y="533"/>
                      </a:lnTo>
                      <a:lnTo>
                        <a:pt x="357" y="555"/>
                      </a:lnTo>
                      <a:lnTo>
                        <a:pt x="342" y="562"/>
                      </a:lnTo>
                      <a:lnTo>
                        <a:pt x="320" y="566"/>
                      </a:lnTo>
                      <a:lnTo>
                        <a:pt x="305" y="585"/>
                      </a:lnTo>
                      <a:lnTo>
                        <a:pt x="301" y="603"/>
                      </a:lnTo>
                      <a:lnTo>
                        <a:pt x="286" y="618"/>
                      </a:lnTo>
                      <a:lnTo>
                        <a:pt x="286" y="629"/>
                      </a:lnTo>
                      <a:lnTo>
                        <a:pt x="305" y="614"/>
                      </a:lnTo>
                      <a:lnTo>
                        <a:pt x="327" y="599"/>
                      </a:lnTo>
                      <a:lnTo>
                        <a:pt x="335" y="603"/>
                      </a:lnTo>
                      <a:lnTo>
                        <a:pt x="327" y="625"/>
                      </a:lnTo>
                      <a:lnTo>
                        <a:pt x="309" y="637"/>
                      </a:lnTo>
                      <a:lnTo>
                        <a:pt x="290" y="633"/>
                      </a:lnTo>
                      <a:lnTo>
                        <a:pt x="294" y="648"/>
                      </a:lnTo>
                      <a:lnTo>
                        <a:pt x="268" y="659"/>
                      </a:lnTo>
                      <a:lnTo>
                        <a:pt x="264" y="637"/>
                      </a:lnTo>
                      <a:lnTo>
                        <a:pt x="253" y="629"/>
                      </a:lnTo>
                      <a:lnTo>
                        <a:pt x="238" y="651"/>
                      </a:lnTo>
                      <a:lnTo>
                        <a:pt x="223" y="651"/>
                      </a:lnTo>
                      <a:lnTo>
                        <a:pt x="207" y="655"/>
                      </a:lnTo>
                      <a:lnTo>
                        <a:pt x="205" y="674"/>
                      </a:lnTo>
                      <a:lnTo>
                        <a:pt x="197" y="677"/>
                      </a:lnTo>
                      <a:lnTo>
                        <a:pt x="197" y="687"/>
                      </a:lnTo>
                      <a:lnTo>
                        <a:pt x="188" y="683"/>
                      </a:lnTo>
                      <a:lnTo>
                        <a:pt x="175" y="675"/>
                      </a:lnTo>
                      <a:lnTo>
                        <a:pt x="155" y="677"/>
                      </a:lnTo>
                      <a:lnTo>
                        <a:pt x="155" y="688"/>
                      </a:lnTo>
                      <a:lnTo>
                        <a:pt x="157" y="698"/>
                      </a:lnTo>
                      <a:lnTo>
                        <a:pt x="149" y="701"/>
                      </a:lnTo>
                      <a:lnTo>
                        <a:pt x="131" y="692"/>
                      </a:lnTo>
                      <a:lnTo>
                        <a:pt x="114" y="705"/>
                      </a:lnTo>
                      <a:lnTo>
                        <a:pt x="118" y="716"/>
                      </a:lnTo>
                      <a:lnTo>
                        <a:pt x="116" y="724"/>
                      </a:lnTo>
                      <a:lnTo>
                        <a:pt x="99" y="716"/>
                      </a:lnTo>
                      <a:lnTo>
                        <a:pt x="94" y="726"/>
                      </a:lnTo>
                      <a:lnTo>
                        <a:pt x="88" y="733"/>
                      </a:lnTo>
                      <a:lnTo>
                        <a:pt x="67" y="729"/>
                      </a:lnTo>
                      <a:lnTo>
                        <a:pt x="56" y="731"/>
                      </a:lnTo>
                      <a:lnTo>
                        <a:pt x="54" y="746"/>
                      </a:lnTo>
                      <a:lnTo>
                        <a:pt x="46" y="750"/>
                      </a:lnTo>
                      <a:lnTo>
                        <a:pt x="35" y="767"/>
                      </a:lnTo>
                      <a:lnTo>
                        <a:pt x="37" y="788"/>
                      </a:lnTo>
                      <a:lnTo>
                        <a:pt x="33" y="817"/>
                      </a:lnTo>
                      <a:lnTo>
                        <a:pt x="28" y="847"/>
                      </a:lnTo>
                      <a:lnTo>
                        <a:pt x="24" y="875"/>
                      </a:lnTo>
                      <a:lnTo>
                        <a:pt x="20" y="889"/>
                      </a:lnTo>
                      <a:lnTo>
                        <a:pt x="30" y="902"/>
                      </a:lnTo>
                      <a:lnTo>
                        <a:pt x="46" y="891"/>
                      </a:lnTo>
                      <a:lnTo>
                        <a:pt x="57" y="897"/>
                      </a:lnTo>
                      <a:lnTo>
                        <a:pt x="57" y="908"/>
                      </a:lnTo>
                      <a:lnTo>
                        <a:pt x="41" y="917"/>
                      </a:lnTo>
                      <a:lnTo>
                        <a:pt x="39" y="936"/>
                      </a:lnTo>
                      <a:lnTo>
                        <a:pt x="35" y="945"/>
                      </a:lnTo>
                      <a:lnTo>
                        <a:pt x="19" y="943"/>
                      </a:lnTo>
                      <a:lnTo>
                        <a:pt x="13" y="965"/>
                      </a:lnTo>
                      <a:lnTo>
                        <a:pt x="20" y="971"/>
                      </a:lnTo>
                      <a:lnTo>
                        <a:pt x="35" y="967"/>
                      </a:lnTo>
                      <a:lnTo>
                        <a:pt x="43" y="977"/>
                      </a:lnTo>
                      <a:lnTo>
                        <a:pt x="44" y="982"/>
                      </a:lnTo>
                      <a:lnTo>
                        <a:pt x="32" y="990"/>
                      </a:lnTo>
                      <a:lnTo>
                        <a:pt x="33" y="1003"/>
                      </a:lnTo>
                      <a:lnTo>
                        <a:pt x="19" y="1006"/>
                      </a:lnTo>
                      <a:lnTo>
                        <a:pt x="9" y="999"/>
                      </a:lnTo>
                      <a:lnTo>
                        <a:pt x="11" y="1017"/>
                      </a:lnTo>
                      <a:lnTo>
                        <a:pt x="9" y="1030"/>
                      </a:lnTo>
                      <a:lnTo>
                        <a:pt x="0" y="1030"/>
                      </a:lnTo>
                      <a:lnTo>
                        <a:pt x="22" y="1053"/>
                      </a:lnTo>
                      <a:lnTo>
                        <a:pt x="33" y="1066"/>
                      </a:lnTo>
                      <a:lnTo>
                        <a:pt x="39" y="1084"/>
                      </a:lnTo>
                      <a:lnTo>
                        <a:pt x="61" y="1097"/>
                      </a:lnTo>
                      <a:lnTo>
                        <a:pt x="85" y="1110"/>
                      </a:lnTo>
                      <a:lnTo>
                        <a:pt x="109" y="1110"/>
                      </a:lnTo>
                      <a:lnTo>
                        <a:pt x="142" y="1088"/>
                      </a:lnTo>
                      <a:lnTo>
                        <a:pt x="175" y="1064"/>
                      </a:lnTo>
                      <a:lnTo>
                        <a:pt x="205" y="1023"/>
                      </a:lnTo>
                      <a:lnTo>
                        <a:pt x="210" y="1019"/>
                      </a:lnTo>
                      <a:lnTo>
                        <a:pt x="218" y="1032"/>
                      </a:lnTo>
                      <a:lnTo>
                        <a:pt x="233" y="1023"/>
                      </a:lnTo>
                      <a:lnTo>
                        <a:pt x="238" y="1008"/>
                      </a:lnTo>
                      <a:lnTo>
                        <a:pt x="240" y="990"/>
                      </a:lnTo>
                      <a:lnTo>
                        <a:pt x="255" y="967"/>
                      </a:lnTo>
                      <a:lnTo>
                        <a:pt x="249" y="993"/>
                      </a:lnTo>
                      <a:lnTo>
                        <a:pt x="257" y="997"/>
                      </a:lnTo>
                      <a:lnTo>
                        <a:pt x="253" y="1008"/>
                      </a:lnTo>
                      <a:lnTo>
                        <a:pt x="257" y="1028"/>
                      </a:lnTo>
                      <a:lnTo>
                        <a:pt x="264" y="1045"/>
                      </a:lnTo>
                      <a:lnTo>
                        <a:pt x="273" y="1040"/>
                      </a:lnTo>
                      <a:lnTo>
                        <a:pt x="272" y="1045"/>
                      </a:lnTo>
                      <a:close/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54" name="Freeform 95"/>
                <p:cNvSpPr>
                  <a:spLocks/>
                </p:cNvSpPr>
                <p:nvPr/>
              </p:nvSpPr>
              <p:spPr bwMode="auto">
                <a:xfrm>
                  <a:off x="2368" y="816"/>
                  <a:ext cx="1012" cy="1110"/>
                </a:xfrm>
                <a:custGeom>
                  <a:avLst/>
                  <a:gdLst>
                    <a:gd name="T0" fmla="*/ 298 w 1012"/>
                    <a:gd name="T1" fmla="*/ 1014 h 1110"/>
                    <a:gd name="T2" fmla="*/ 338 w 1012"/>
                    <a:gd name="T3" fmla="*/ 951 h 1110"/>
                    <a:gd name="T4" fmla="*/ 327 w 1012"/>
                    <a:gd name="T5" fmla="*/ 865 h 1110"/>
                    <a:gd name="T6" fmla="*/ 335 w 1012"/>
                    <a:gd name="T7" fmla="*/ 791 h 1110"/>
                    <a:gd name="T8" fmla="*/ 353 w 1012"/>
                    <a:gd name="T9" fmla="*/ 688 h 1110"/>
                    <a:gd name="T10" fmla="*/ 405 w 1012"/>
                    <a:gd name="T11" fmla="*/ 618 h 1110"/>
                    <a:gd name="T12" fmla="*/ 431 w 1012"/>
                    <a:gd name="T13" fmla="*/ 562 h 1110"/>
                    <a:gd name="T14" fmla="*/ 450 w 1012"/>
                    <a:gd name="T15" fmla="*/ 507 h 1110"/>
                    <a:gd name="T16" fmla="*/ 505 w 1012"/>
                    <a:gd name="T17" fmla="*/ 414 h 1110"/>
                    <a:gd name="T18" fmla="*/ 535 w 1012"/>
                    <a:gd name="T19" fmla="*/ 340 h 1110"/>
                    <a:gd name="T20" fmla="*/ 603 w 1012"/>
                    <a:gd name="T21" fmla="*/ 266 h 1110"/>
                    <a:gd name="T22" fmla="*/ 659 w 1012"/>
                    <a:gd name="T23" fmla="*/ 240 h 1110"/>
                    <a:gd name="T24" fmla="*/ 697 w 1012"/>
                    <a:gd name="T25" fmla="*/ 174 h 1110"/>
                    <a:gd name="T26" fmla="*/ 786 w 1012"/>
                    <a:gd name="T27" fmla="*/ 210 h 1110"/>
                    <a:gd name="T28" fmla="*/ 834 w 1012"/>
                    <a:gd name="T29" fmla="*/ 221 h 1110"/>
                    <a:gd name="T30" fmla="*/ 860 w 1012"/>
                    <a:gd name="T31" fmla="*/ 133 h 1110"/>
                    <a:gd name="T32" fmla="*/ 934 w 1012"/>
                    <a:gd name="T33" fmla="*/ 126 h 1110"/>
                    <a:gd name="T34" fmla="*/ 960 w 1012"/>
                    <a:gd name="T35" fmla="*/ 159 h 1110"/>
                    <a:gd name="T36" fmla="*/ 982 w 1012"/>
                    <a:gd name="T37" fmla="*/ 115 h 1110"/>
                    <a:gd name="T38" fmla="*/ 1008 w 1012"/>
                    <a:gd name="T39" fmla="*/ 63 h 1110"/>
                    <a:gd name="T40" fmla="*/ 960 w 1012"/>
                    <a:gd name="T41" fmla="*/ 19 h 1110"/>
                    <a:gd name="T42" fmla="*/ 916 w 1012"/>
                    <a:gd name="T43" fmla="*/ 22 h 1110"/>
                    <a:gd name="T44" fmla="*/ 890 w 1012"/>
                    <a:gd name="T45" fmla="*/ 19 h 1110"/>
                    <a:gd name="T46" fmla="*/ 853 w 1012"/>
                    <a:gd name="T47" fmla="*/ 44 h 1110"/>
                    <a:gd name="T48" fmla="*/ 838 w 1012"/>
                    <a:gd name="T49" fmla="*/ 30 h 1110"/>
                    <a:gd name="T50" fmla="*/ 782 w 1012"/>
                    <a:gd name="T51" fmla="*/ 96 h 1110"/>
                    <a:gd name="T52" fmla="*/ 727 w 1012"/>
                    <a:gd name="T53" fmla="*/ 115 h 1110"/>
                    <a:gd name="T54" fmla="*/ 667 w 1012"/>
                    <a:gd name="T55" fmla="*/ 133 h 1110"/>
                    <a:gd name="T56" fmla="*/ 596 w 1012"/>
                    <a:gd name="T57" fmla="*/ 148 h 1110"/>
                    <a:gd name="T58" fmla="*/ 588 w 1012"/>
                    <a:gd name="T59" fmla="*/ 203 h 1110"/>
                    <a:gd name="T60" fmla="*/ 581 w 1012"/>
                    <a:gd name="T61" fmla="*/ 251 h 1110"/>
                    <a:gd name="T62" fmla="*/ 524 w 1012"/>
                    <a:gd name="T63" fmla="*/ 262 h 1110"/>
                    <a:gd name="T64" fmla="*/ 505 w 1012"/>
                    <a:gd name="T65" fmla="*/ 303 h 1110"/>
                    <a:gd name="T66" fmla="*/ 461 w 1012"/>
                    <a:gd name="T67" fmla="*/ 362 h 1110"/>
                    <a:gd name="T68" fmla="*/ 416 w 1012"/>
                    <a:gd name="T69" fmla="*/ 436 h 1110"/>
                    <a:gd name="T70" fmla="*/ 379 w 1012"/>
                    <a:gd name="T71" fmla="*/ 511 h 1110"/>
                    <a:gd name="T72" fmla="*/ 357 w 1012"/>
                    <a:gd name="T73" fmla="*/ 555 h 1110"/>
                    <a:gd name="T74" fmla="*/ 286 w 1012"/>
                    <a:gd name="T75" fmla="*/ 618 h 1110"/>
                    <a:gd name="T76" fmla="*/ 327 w 1012"/>
                    <a:gd name="T77" fmla="*/ 625 h 1110"/>
                    <a:gd name="T78" fmla="*/ 264 w 1012"/>
                    <a:gd name="T79" fmla="*/ 637 h 1110"/>
                    <a:gd name="T80" fmla="*/ 205 w 1012"/>
                    <a:gd name="T81" fmla="*/ 674 h 1110"/>
                    <a:gd name="T82" fmla="*/ 155 w 1012"/>
                    <a:gd name="T83" fmla="*/ 677 h 1110"/>
                    <a:gd name="T84" fmla="*/ 114 w 1012"/>
                    <a:gd name="T85" fmla="*/ 705 h 1110"/>
                    <a:gd name="T86" fmla="*/ 88 w 1012"/>
                    <a:gd name="T87" fmla="*/ 733 h 1110"/>
                    <a:gd name="T88" fmla="*/ 35 w 1012"/>
                    <a:gd name="T89" fmla="*/ 767 h 1110"/>
                    <a:gd name="T90" fmla="*/ 20 w 1012"/>
                    <a:gd name="T91" fmla="*/ 889 h 1110"/>
                    <a:gd name="T92" fmla="*/ 41 w 1012"/>
                    <a:gd name="T93" fmla="*/ 917 h 1110"/>
                    <a:gd name="T94" fmla="*/ 20 w 1012"/>
                    <a:gd name="T95" fmla="*/ 971 h 1110"/>
                    <a:gd name="T96" fmla="*/ 33 w 1012"/>
                    <a:gd name="T97" fmla="*/ 1003 h 1110"/>
                    <a:gd name="T98" fmla="*/ 0 w 1012"/>
                    <a:gd name="T99" fmla="*/ 1030 h 1110"/>
                    <a:gd name="T100" fmla="*/ 85 w 1012"/>
                    <a:gd name="T101" fmla="*/ 1110 h 1110"/>
                    <a:gd name="T102" fmla="*/ 210 w 1012"/>
                    <a:gd name="T103" fmla="*/ 1019 h 1110"/>
                    <a:gd name="T104" fmla="*/ 255 w 1012"/>
                    <a:gd name="T105" fmla="*/ 967 h 1110"/>
                    <a:gd name="T106" fmla="*/ 264 w 1012"/>
                    <a:gd name="T107" fmla="*/ 1045 h 111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12"/>
                    <a:gd name="T163" fmla="*/ 0 h 1110"/>
                    <a:gd name="T164" fmla="*/ 1012 w 1012"/>
                    <a:gd name="T165" fmla="*/ 1110 h 111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12" h="1110">
                      <a:moveTo>
                        <a:pt x="272" y="1045"/>
                      </a:moveTo>
                      <a:lnTo>
                        <a:pt x="275" y="1043"/>
                      </a:lnTo>
                      <a:lnTo>
                        <a:pt x="286" y="1040"/>
                      </a:lnTo>
                      <a:lnTo>
                        <a:pt x="294" y="1028"/>
                      </a:lnTo>
                      <a:lnTo>
                        <a:pt x="298" y="1014"/>
                      </a:lnTo>
                      <a:lnTo>
                        <a:pt x="301" y="1006"/>
                      </a:lnTo>
                      <a:lnTo>
                        <a:pt x="298" y="984"/>
                      </a:lnTo>
                      <a:lnTo>
                        <a:pt x="301" y="969"/>
                      </a:lnTo>
                      <a:lnTo>
                        <a:pt x="312" y="962"/>
                      </a:lnTo>
                      <a:lnTo>
                        <a:pt x="338" y="951"/>
                      </a:lnTo>
                      <a:lnTo>
                        <a:pt x="342" y="939"/>
                      </a:lnTo>
                      <a:lnTo>
                        <a:pt x="338" y="902"/>
                      </a:lnTo>
                      <a:lnTo>
                        <a:pt x="335" y="895"/>
                      </a:lnTo>
                      <a:lnTo>
                        <a:pt x="335" y="873"/>
                      </a:lnTo>
                      <a:lnTo>
                        <a:pt x="327" y="865"/>
                      </a:lnTo>
                      <a:lnTo>
                        <a:pt x="331" y="847"/>
                      </a:lnTo>
                      <a:lnTo>
                        <a:pt x="338" y="847"/>
                      </a:lnTo>
                      <a:lnTo>
                        <a:pt x="357" y="836"/>
                      </a:lnTo>
                      <a:lnTo>
                        <a:pt x="342" y="802"/>
                      </a:lnTo>
                      <a:lnTo>
                        <a:pt x="335" y="791"/>
                      </a:lnTo>
                      <a:lnTo>
                        <a:pt x="335" y="788"/>
                      </a:lnTo>
                      <a:lnTo>
                        <a:pt x="335" y="759"/>
                      </a:lnTo>
                      <a:lnTo>
                        <a:pt x="346" y="737"/>
                      </a:lnTo>
                      <a:lnTo>
                        <a:pt x="349" y="714"/>
                      </a:lnTo>
                      <a:lnTo>
                        <a:pt x="353" y="688"/>
                      </a:lnTo>
                      <a:lnTo>
                        <a:pt x="349" y="666"/>
                      </a:lnTo>
                      <a:lnTo>
                        <a:pt x="357" y="651"/>
                      </a:lnTo>
                      <a:lnTo>
                        <a:pt x="361" y="640"/>
                      </a:lnTo>
                      <a:lnTo>
                        <a:pt x="383" y="625"/>
                      </a:lnTo>
                      <a:lnTo>
                        <a:pt x="405" y="618"/>
                      </a:lnTo>
                      <a:lnTo>
                        <a:pt x="424" y="625"/>
                      </a:lnTo>
                      <a:lnTo>
                        <a:pt x="431" y="629"/>
                      </a:lnTo>
                      <a:lnTo>
                        <a:pt x="442" y="614"/>
                      </a:lnTo>
                      <a:lnTo>
                        <a:pt x="442" y="596"/>
                      </a:lnTo>
                      <a:lnTo>
                        <a:pt x="431" y="562"/>
                      </a:lnTo>
                      <a:lnTo>
                        <a:pt x="427" y="548"/>
                      </a:lnTo>
                      <a:lnTo>
                        <a:pt x="431" y="540"/>
                      </a:lnTo>
                      <a:lnTo>
                        <a:pt x="438" y="540"/>
                      </a:lnTo>
                      <a:lnTo>
                        <a:pt x="446" y="529"/>
                      </a:lnTo>
                      <a:lnTo>
                        <a:pt x="450" y="507"/>
                      </a:lnTo>
                      <a:lnTo>
                        <a:pt x="453" y="477"/>
                      </a:lnTo>
                      <a:lnTo>
                        <a:pt x="457" y="448"/>
                      </a:lnTo>
                      <a:lnTo>
                        <a:pt x="468" y="436"/>
                      </a:lnTo>
                      <a:lnTo>
                        <a:pt x="490" y="422"/>
                      </a:lnTo>
                      <a:lnTo>
                        <a:pt x="505" y="414"/>
                      </a:lnTo>
                      <a:lnTo>
                        <a:pt x="509" y="392"/>
                      </a:lnTo>
                      <a:lnTo>
                        <a:pt x="516" y="377"/>
                      </a:lnTo>
                      <a:lnTo>
                        <a:pt x="535" y="362"/>
                      </a:lnTo>
                      <a:lnTo>
                        <a:pt x="539" y="351"/>
                      </a:lnTo>
                      <a:lnTo>
                        <a:pt x="535" y="340"/>
                      </a:lnTo>
                      <a:lnTo>
                        <a:pt x="535" y="325"/>
                      </a:lnTo>
                      <a:lnTo>
                        <a:pt x="550" y="314"/>
                      </a:lnTo>
                      <a:lnTo>
                        <a:pt x="568" y="281"/>
                      </a:lnTo>
                      <a:lnTo>
                        <a:pt x="581" y="284"/>
                      </a:lnTo>
                      <a:lnTo>
                        <a:pt x="603" y="266"/>
                      </a:lnTo>
                      <a:lnTo>
                        <a:pt x="600" y="251"/>
                      </a:lnTo>
                      <a:lnTo>
                        <a:pt x="614" y="236"/>
                      </a:lnTo>
                      <a:lnTo>
                        <a:pt x="622" y="240"/>
                      </a:lnTo>
                      <a:lnTo>
                        <a:pt x="637" y="236"/>
                      </a:lnTo>
                      <a:lnTo>
                        <a:pt x="659" y="240"/>
                      </a:lnTo>
                      <a:lnTo>
                        <a:pt x="689" y="214"/>
                      </a:lnTo>
                      <a:lnTo>
                        <a:pt x="686" y="199"/>
                      </a:lnTo>
                      <a:lnTo>
                        <a:pt x="689" y="192"/>
                      </a:lnTo>
                      <a:lnTo>
                        <a:pt x="682" y="188"/>
                      </a:lnTo>
                      <a:lnTo>
                        <a:pt x="697" y="174"/>
                      </a:lnTo>
                      <a:lnTo>
                        <a:pt x="719" y="171"/>
                      </a:lnTo>
                      <a:lnTo>
                        <a:pt x="734" y="192"/>
                      </a:lnTo>
                      <a:lnTo>
                        <a:pt x="760" y="221"/>
                      </a:lnTo>
                      <a:lnTo>
                        <a:pt x="771" y="221"/>
                      </a:lnTo>
                      <a:lnTo>
                        <a:pt x="786" y="210"/>
                      </a:lnTo>
                      <a:lnTo>
                        <a:pt x="797" y="207"/>
                      </a:lnTo>
                      <a:lnTo>
                        <a:pt x="804" y="210"/>
                      </a:lnTo>
                      <a:lnTo>
                        <a:pt x="816" y="221"/>
                      </a:lnTo>
                      <a:lnTo>
                        <a:pt x="830" y="225"/>
                      </a:lnTo>
                      <a:lnTo>
                        <a:pt x="834" y="221"/>
                      </a:lnTo>
                      <a:lnTo>
                        <a:pt x="841" y="207"/>
                      </a:lnTo>
                      <a:lnTo>
                        <a:pt x="845" y="199"/>
                      </a:lnTo>
                      <a:lnTo>
                        <a:pt x="860" y="174"/>
                      </a:lnTo>
                      <a:lnTo>
                        <a:pt x="864" y="171"/>
                      </a:lnTo>
                      <a:lnTo>
                        <a:pt x="860" y="133"/>
                      </a:lnTo>
                      <a:lnTo>
                        <a:pt x="879" y="115"/>
                      </a:lnTo>
                      <a:lnTo>
                        <a:pt x="886" y="119"/>
                      </a:lnTo>
                      <a:lnTo>
                        <a:pt x="908" y="96"/>
                      </a:lnTo>
                      <a:lnTo>
                        <a:pt x="927" y="119"/>
                      </a:lnTo>
                      <a:lnTo>
                        <a:pt x="934" y="126"/>
                      </a:lnTo>
                      <a:lnTo>
                        <a:pt x="945" y="122"/>
                      </a:lnTo>
                      <a:lnTo>
                        <a:pt x="953" y="133"/>
                      </a:lnTo>
                      <a:lnTo>
                        <a:pt x="953" y="141"/>
                      </a:lnTo>
                      <a:lnTo>
                        <a:pt x="960" y="148"/>
                      </a:lnTo>
                      <a:lnTo>
                        <a:pt x="960" y="159"/>
                      </a:lnTo>
                      <a:lnTo>
                        <a:pt x="971" y="145"/>
                      </a:lnTo>
                      <a:lnTo>
                        <a:pt x="990" y="130"/>
                      </a:lnTo>
                      <a:lnTo>
                        <a:pt x="1001" y="107"/>
                      </a:lnTo>
                      <a:lnTo>
                        <a:pt x="993" y="104"/>
                      </a:lnTo>
                      <a:lnTo>
                        <a:pt x="982" y="115"/>
                      </a:lnTo>
                      <a:lnTo>
                        <a:pt x="979" y="96"/>
                      </a:lnTo>
                      <a:lnTo>
                        <a:pt x="971" y="93"/>
                      </a:lnTo>
                      <a:lnTo>
                        <a:pt x="968" y="82"/>
                      </a:lnTo>
                      <a:lnTo>
                        <a:pt x="997" y="59"/>
                      </a:lnTo>
                      <a:lnTo>
                        <a:pt x="1008" y="63"/>
                      </a:lnTo>
                      <a:lnTo>
                        <a:pt x="1012" y="48"/>
                      </a:lnTo>
                      <a:lnTo>
                        <a:pt x="1005" y="44"/>
                      </a:lnTo>
                      <a:lnTo>
                        <a:pt x="986" y="37"/>
                      </a:lnTo>
                      <a:lnTo>
                        <a:pt x="975" y="33"/>
                      </a:lnTo>
                      <a:lnTo>
                        <a:pt x="960" y="19"/>
                      </a:lnTo>
                      <a:lnTo>
                        <a:pt x="945" y="15"/>
                      </a:lnTo>
                      <a:lnTo>
                        <a:pt x="930" y="30"/>
                      </a:lnTo>
                      <a:lnTo>
                        <a:pt x="923" y="41"/>
                      </a:lnTo>
                      <a:lnTo>
                        <a:pt x="908" y="30"/>
                      </a:lnTo>
                      <a:lnTo>
                        <a:pt x="916" y="22"/>
                      </a:lnTo>
                      <a:lnTo>
                        <a:pt x="919" y="4"/>
                      </a:lnTo>
                      <a:lnTo>
                        <a:pt x="916" y="0"/>
                      </a:lnTo>
                      <a:lnTo>
                        <a:pt x="897" y="0"/>
                      </a:lnTo>
                      <a:lnTo>
                        <a:pt x="893" y="7"/>
                      </a:lnTo>
                      <a:lnTo>
                        <a:pt x="890" y="19"/>
                      </a:lnTo>
                      <a:lnTo>
                        <a:pt x="893" y="30"/>
                      </a:lnTo>
                      <a:lnTo>
                        <a:pt x="879" y="44"/>
                      </a:lnTo>
                      <a:lnTo>
                        <a:pt x="867" y="22"/>
                      </a:lnTo>
                      <a:lnTo>
                        <a:pt x="856" y="26"/>
                      </a:lnTo>
                      <a:lnTo>
                        <a:pt x="853" y="44"/>
                      </a:lnTo>
                      <a:lnTo>
                        <a:pt x="845" y="70"/>
                      </a:lnTo>
                      <a:lnTo>
                        <a:pt x="827" y="89"/>
                      </a:lnTo>
                      <a:lnTo>
                        <a:pt x="816" y="67"/>
                      </a:lnTo>
                      <a:lnTo>
                        <a:pt x="834" y="52"/>
                      </a:lnTo>
                      <a:lnTo>
                        <a:pt x="838" y="30"/>
                      </a:lnTo>
                      <a:lnTo>
                        <a:pt x="827" y="30"/>
                      </a:lnTo>
                      <a:lnTo>
                        <a:pt x="808" y="30"/>
                      </a:lnTo>
                      <a:lnTo>
                        <a:pt x="793" y="52"/>
                      </a:lnTo>
                      <a:lnTo>
                        <a:pt x="775" y="82"/>
                      </a:lnTo>
                      <a:lnTo>
                        <a:pt x="782" y="96"/>
                      </a:lnTo>
                      <a:lnTo>
                        <a:pt x="771" y="104"/>
                      </a:lnTo>
                      <a:lnTo>
                        <a:pt x="756" y="93"/>
                      </a:lnTo>
                      <a:lnTo>
                        <a:pt x="741" y="100"/>
                      </a:lnTo>
                      <a:lnTo>
                        <a:pt x="745" y="115"/>
                      </a:lnTo>
                      <a:lnTo>
                        <a:pt x="727" y="115"/>
                      </a:lnTo>
                      <a:lnTo>
                        <a:pt x="715" y="119"/>
                      </a:lnTo>
                      <a:lnTo>
                        <a:pt x="701" y="137"/>
                      </a:lnTo>
                      <a:lnTo>
                        <a:pt x="682" y="133"/>
                      </a:lnTo>
                      <a:lnTo>
                        <a:pt x="682" y="145"/>
                      </a:lnTo>
                      <a:lnTo>
                        <a:pt x="667" y="133"/>
                      </a:lnTo>
                      <a:lnTo>
                        <a:pt x="648" y="141"/>
                      </a:lnTo>
                      <a:lnTo>
                        <a:pt x="644" y="156"/>
                      </a:lnTo>
                      <a:lnTo>
                        <a:pt x="629" y="159"/>
                      </a:lnTo>
                      <a:lnTo>
                        <a:pt x="618" y="145"/>
                      </a:lnTo>
                      <a:lnTo>
                        <a:pt x="596" y="148"/>
                      </a:lnTo>
                      <a:lnTo>
                        <a:pt x="574" y="156"/>
                      </a:lnTo>
                      <a:lnTo>
                        <a:pt x="574" y="178"/>
                      </a:lnTo>
                      <a:lnTo>
                        <a:pt x="588" y="182"/>
                      </a:lnTo>
                      <a:lnTo>
                        <a:pt x="588" y="188"/>
                      </a:lnTo>
                      <a:lnTo>
                        <a:pt x="588" y="203"/>
                      </a:lnTo>
                      <a:lnTo>
                        <a:pt x="577" y="199"/>
                      </a:lnTo>
                      <a:lnTo>
                        <a:pt x="564" y="207"/>
                      </a:lnTo>
                      <a:lnTo>
                        <a:pt x="568" y="221"/>
                      </a:lnTo>
                      <a:lnTo>
                        <a:pt x="581" y="233"/>
                      </a:lnTo>
                      <a:lnTo>
                        <a:pt x="581" y="251"/>
                      </a:lnTo>
                      <a:lnTo>
                        <a:pt x="568" y="244"/>
                      </a:lnTo>
                      <a:lnTo>
                        <a:pt x="557" y="247"/>
                      </a:lnTo>
                      <a:lnTo>
                        <a:pt x="557" y="262"/>
                      </a:lnTo>
                      <a:lnTo>
                        <a:pt x="539" y="262"/>
                      </a:lnTo>
                      <a:lnTo>
                        <a:pt x="524" y="262"/>
                      </a:lnTo>
                      <a:lnTo>
                        <a:pt x="520" y="273"/>
                      </a:lnTo>
                      <a:lnTo>
                        <a:pt x="516" y="281"/>
                      </a:lnTo>
                      <a:lnTo>
                        <a:pt x="505" y="284"/>
                      </a:lnTo>
                      <a:lnTo>
                        <a:pt x="501" y="292"/>
                      </a:lnTo>
                      <a:lnTo>
                        <a:pt x="505" y="303"/>
                      </a:lnTo>
                      <a:lnTo>
                        <a:pt x="483" y="310"/>
                      </a:lnTo>
                      <a:lnTo>
                        <a:pt x="498" y="325"/>
                      </a:lnTo>
                      <a:lnTo>
                        <a:pt x="501" y="333"/>
                      </a:lnTo>
                      <a:lnTo>
                        <a:pt x="487" y="344"/>
                      </a:lnTo>
                      <a:lnTo>
                        <a:pt x="461" y="362"/>
                      </a:lnTo>
                      <a:lnTo>
                        <a:pt x="442" y="377"/>
                      </a:lnTo>
                      <a:lnTo>
                        <a:pt x="431" y="399"/>
                      </a:lnTo>
                      <a:lnTo>
                        <a:pt x="412" y="414"/>
                      </a:lnTo>
                      <a:lnTo>
                        <a:pt x="412" y="425"/>
                      </a:lnTo>
                      <a:lnTo>
                        <a:pt x="416" y="436"/>
                      </a:lnTo>
                      <a:lnTo>
                        <a:pt x="401" y="448"/>
                      </a:lnTo>
                      <a:lnTo>
                        <a:pt x="405" y="462"/>
                      </a:lnTo>
                      <a:lnTo>
                        <a:pt x="390" y="488"/>
                      </a:lnTo>
                      <a:lnTo>
                        <a:pt x="379" y="492"/>
                      </a:lnTo>
                      <a:lnTo>
                        <a:pt x="379" y="511"/>
                      </a:lnTo>
                      <a:lnTo>
                        <a:pt x="387" y="522"/>
                      </a:lnTo>
                      <a:lnTo>
                        <a:pt x="375" y="533"/>
                      </a:lnTo>
                      <a:lnTo>
                        <a:pt x="368" y="525"/>
                      </a:lnTo>
                      <a:lnTo>
                        <a:pt x="353" y="533"/>
                      </a:lnTo>
                      <a:lnTo>
                        <a:pt x="357" y="555"/>
                      </a:lnTo>
                      <a:lnTo>
                        <a:pt x="342" y="562"/>
                      </a:lnTo>
                      <a:lnTo>
                        <a:pt x="320" y="566"/>
                      </a:lnTo>
                      <a:lnTo>
                        <a:pt x="305" y="585"/>
                      </a:lnTo>
                      <a:lnTo>
                        <a:pt x="301" y="603"/>
                      </a:lnTo>
                      <a:lnTo>
                        <a:pt x="286" y="618"/>
                      </a:lnTo>
                      <a:lnTo>
                        <a:pt x="286" y="629"/>
                      </a:lnTo>
                      <a:lnTo>
                        <a:pt x="305" y="614"/>
                      </a:lnTo>
                      <a:lnTo>
                        <a:pt x="327" y="599"/>
                      </a:lnTo>
                      <a:lnTo>
                        <a:pt x="335" y="603"/>
                      </a:lnTo>
                      <a:lnTo>
                        <a:pt x="327" y="625"/>
                      </a:lnTo>
                      <a:lnTo>
                        <a:pt x="309" y="637"/>
                      </a:lnTo>
                      <a:lnTo>
                        <a:pt x="290" y="633"/>
                      </a:lnTo>
                      <a:lnTo>
                        <a:pt x="294" y="648"/>
                      </a:lnTo>
                      <a:lnTo>
                        <a:pt x="268" y="659"/>
                      </a:lnTo>
                      <a:lnTo>
                        <a:pt x="264" y="637"/>
                      </a:lnTo>
                      <a:lnTo>
                        <a:pt x="253" y="629"/>
                      </a:lnTo>
                      <a:lnTo>
                        <a:pt x="238" y="651"/>
                      </a:lnTo>
                      <a:lnTo>
                        <a:pt x="223" y="651"/>
                      </a:lnTo>
                      <a:lnTo>
                        <a:pt x="207" y="655"/>
                      </a:lnTo>
                      <a:lnTo>
                        <a:pt x="205" y="674"/>
                      </a:lnTo>
                      <a:lnTo>
                        <a:pt x="197" y="677"/>
                      </a:lnTo>
                      <a:lnTo>
                        <a:pt x="197" y="687"/>
                      </a:lnTo>
                      <a:lnTo>
                        <a:pt x="188" y="683"/>
                      </a:lnTo>
                      <a:lnTo>
                        <a:pt x="175" y="675"/>
                      </a:lnTo>
                      <a:lnTo>
                        <a:pt x="155" y="677"/>
                      </a:lnTo>
                      <a:lnTo>
                        <a:pt x="155" y="688"/>
                      </a:lnTo>
                      <a:lnTo>
                        <a:pt x="157" y="698"/>
                      </a:lnTo>
                      <a:lnTo>
                        <a:pt x="149" y="701"/>
                      </a:lnTo>
                      <a:lnTo>
                        <a:pt x="131" y="692"/>
                      </a:lnTo>
                      <a:lnTo>
                        <a:pt x="114" y="705"/>
                      </a:lnTo>
                      <a:lnTo>
                        <a:pt x="118" y="716"/>
                      </a:lnTo>
                      <a:lnTo>
                        <a:pt x="116" y="724"/>
                      </a:lnTo>
                      <a:lnTo>
                        <a:pt x="99" y="716"/>
                      </a:lnTo>
                      <a:lnTo>
                        <a:pt x="94" y="726"/>
                      </a:lnTo>
                      <a:lnTo>
                        <a:pt x="88" y="733"/>
                      </a:lnTo>
                      <a:lnTo>
                        <a:pt x="67" y="729"/>
                      </a:lnTo>
                      <a:lnTo>
                        <a:pt x="56" y="731"/>
                      </a:lnTo>
                      <a:lnTo>
                        <a:pt x="54" y="746"/>
                      </a:lnTo>
                      <a:lnTo>
                        <a:pt x="46" y="750"/>
                      </a:lnTo>
                      <a:lnTo>
                        <a:pt x="35" y="767"/>
                      </a:lnTo>
                      <a:lnTo>
                        <a:pt x="37" y="788"/>
                      </a:lnTo>
                      <a:lnTo>
                        <a:pt x="33" y="817"/>
                      </a:lnTo>
                      <a:lnTo>
                        <a:pt x="28" y="847"/>
                      </a:lnTo>
                      <a:lnTo>
                        <a:pt x="24" y="875"/>
                      </a:lnTo>
                      <a:lnTo>
                        <a:pt x="20" y="889"/>
                      </a:lnTo>
                      <a:lnTo>
                        <a:pt x="30" y="902"/>
                      </a:lnTo>
                      <a:lnTo>
                        <a:pt x="46" y="891"/>
                      </a:lnTo>
                      <a:lnTo>
                        <a:pt x="57" y="897"/>
                      </a:lnTo>
                      <a:lnTo>
                        <a:pt x="57" y="908"/>
                      </a:lnTo>
                      <a:lnTo>
                        <a:pt x="41" y="917"/>
                      </a:lnTo>
                      <a:lnTo>
                        <a:pt x="39" y="936"/>
                      </a:lnTo>
                      <a:lnTo>
                        <a:pt x="35" y="945"/>
                      </a:lnTo>
                      <a:lnTo>
                        <a:pt x="19" y="943"/>
                      </a:lnTo>
                      <a:lnTo>
                        <a:pt x="13" y="965"/>
                      </a:lnTo>
                      <a:lnTo>
                        <a:pt x="20" y="971"/>
                      </a:lnTo>
                      <a:lnTo>
                        <a:pt x="35" y="967"/>
                      </a:lnTo>
                      <a:lnTo>
                        <a:pt x="43" y="977"/>
                      </a:lnTo>
                      <a:lnTo>
                        <a:pt x="44" y="982"/>
                      </a:lnTo>
                      <a:lnTo>
                        <a:pt x="32" y="990"/>
                      </a:lnTo>
                      <a:lnTo>
                        <a:pt x="33" y="1003"/>
                      </a:lnTo>
                      <a:lnTo>
                        <a:pt x="19" y="1006"/>
                      </a:lnTo>
                      <a:lnTo>
                        <a:pt x="9" y="999"/>
                      </a:lnTo>
                      <a:lnTo>
                        <a:pt x="11" y="1017"/>
                      </a:lnTo>
                      <a:lnTo>
                        <a:pt x="9" y="1030"/>
                      </a:lnTo>
                      <a:lnTo>
                        <a:pt x="0" y="1030"/>
                      </a:lnTo>
                      <a:lnTo>
                        <a:pt x="22" y="1053"/>
                      </a:lnTo>
                      <a:lnTo>
                        <a:pt x="33" y="1066"/>
                      </a:lnTo>
                      <a:lnTo>
                        <a:pt x="39" y="1084"/>
                      </a:lnTo>
                      <a:lnTo>
                        <a:pt x="61" y="1097"/>
                      </a:lnTo>
                      <a:lnTo>
                        <a:pt x="85" y="1110"/>
                      </a:lnTo>
                      <a:lnTo>
                        <a:pt x="109" y="1110"/>
                      </a:lnTo>
                      <a:lnTo>
                        <a:pt x="142" y="1088"/>
                      </a:lnTo>
                      <a:lnTo>
                        <a:pt x="175" y="1064"/>
                      </a:lnTo>
                      <a:lnTo>
                        <a:pt x="205" y="1023"/>
                      </a:lnTo>
                      <a:lnTo>
                        <a:pt x="210" y="1019"/>
                      </a:lnTo>
                      <a:lnTo>
                        <a:pt x="218" y="1032"/>
                      </a:lnTo>
                      <a:lnTo>
                        <a:pt x="233" y="1023"/>
                      </a:lnTo>
                      <a:lnTo>
                        <a:pt x="238" y="1008"/>
                      </a:lnTo>
                      <a:lnTo>
                        <a:pt x="240" y="990"/>
                      </a:lnTo>
                      <a:lnTo>
                        <a:pt x="255" y="967"/>
                      </a:lnTo>
                      <a:lnTo>
                        <a:pt x="249" y="993"/>
                      </a:lnTo>
                      <a:lnTo>
                        <a:pt x="257" y="997"/>
                      </a:lnTo>
                      <a:lnTo>
                        <a:pt x="253" y="1008"/>
                      </a:lnTo>
                      <a:lnTo>
                        <a:pt x="257" y="1028"/>
                      </a:lnTo>
                      <a:lnTo>
                        <a:pt x="264" y="1045"/>
                      </a:lnTo>
                      <a:lnTo>
                        <a:pt x="273" y="1040"/>
                      </a:lnTo>
                      <a:lnTo>
                        <a:pt x="272" y="1045"/>
                      </a:lnTo>
                      <a:close/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55" name="Freeform 96"/>
                <p:cNvSpPr>
                  <a:spLocks/>
                </p:cNvSpPr>
                <p:nvPr/>
              </p:nvSpPr>
              <p:spPr bwMode="auto">
                <a:xfrm>
                  <a:off x="2368" y="816"/>
                  <a:ext cx="1012" cy="1110"/>
                </a:xfrm>
                <a:custGeom>
                  <a:avLst/>
                  <a:gdLst>
                    <a:gd name="T0" fmla="*/ 298 w 1012"/>
                    <a:gd name="T1" fmla="*/ 1014 h 1110"/>
                    <a:gd name="T2" fmla="*/ 338 w 1012"/>
                    <a:gd name="T3" fmla="*/ 951 h 1110"/>
                    <a:gd name="T4" fmla="*/ 327 w 1012"/>
                    <a:gd name="T5" fmla="*/ 865 h 1110"/>
                    <a:gd name="T6" fmla="*/ 335 w 1012"/>
                    <a:gd name="T7" fmla="*/ 791 h 1110"/>
                    <a:gd name="T8" fmla="*/ 353 w 1012"/>
                    <a:gd name="T9" fmla="*/ 688 h 1110"/>
                    <a:gd name="T10" fmla="*/ 405 w 1012"/>
                    <a:gd name="T11" fmla="*/ 618 h 1110"/>
                    <a:gd name="T12" fmla="*/ 431 w 1012"/>
                    <a:gd name="T13" fmla="*/ 562 h 1110"/>
                    <a:gd name="T14" fmla="*/ 450 w 1012"/>
                    <a:gd name="T15" fmla="*/ 507 h 1110"/>
                    <a:gd name="T16" fmla="*/ 505 w 1012"/>
                    <a:gd name="T17" fmla="*/ 414 h 1110"/>
                    <a:gd name="T18" fmla="*/ 535 w 1012"/>
                    <a:gd name="T19" fmla="*/ 340 h 1110"/>
                    <a:gd name="T20" fmla="*/ 603 w 1012"/>
                    <a:gd name="T21" fmla="*/ 266 h 1110"/>
                    <a:gd name="T22" fmla="*/ 659 w 1012"/>
                    <a:gd name="T23" fmla="*/ 240 h 1110"/>
                    <a:gd name="T24" fmla="*/ 697 w 1012"/>
                    <a:gd name="T25" fmla="*/ 174 h 1110"/>
                    <a:gd name="T26" fmla="*/ 786 w 1012"/>
                    <a:gd name="T27" fmla="*/ 210 h 1110"/>
                    <a:gd name="T28" fmla="*/ 834 w 1012"/>
                    <a:gd name="T29" fmla="*/ 221 h 1110"/>
                    <a:gd name="T30" fmla="*/ 860 w 1012"/>
                    <a:gd name="T31" fmla="*/ 133 h 1110"/>
                    <a:gd name="T32" fmla="*/ 934 w 1012"/>
                    <a:gd name="T33" fmla="*/ 126 h 1110"/>
                    <a:gd name="T34" fmla="*/ 960 w 1012"/>
                    <a:gd name="T35" fmla="*/ 159 h 1110"/>
                    <a:gd name="T36" fmla="*/ 982 w 1012"/>
                    <a:gd name="T37" fmla="*/ 115 h 1110"/>
                    <a:gd name="T38" fmla="*/ 1008 w 1012"/>
                    <a:gd name="T39" fmla="*/ 63 h 1110"/>
                    <a:gd name="T40" fmla="*/ 960 w 1012"/>
                    <a:gd name="T41" fmla="*/ 19 h 1110"/>
                    <a:gd name="T42" fmla="*/ 916 w 1012"/>
                    <a:gd name="T43" fmla="*/ 22 h 1110"/>
                    <a:gd name="T44" fmla="*/ 890 w 1012"/>
                    <a:gd name="T45" fmla="*/ 19 h 1110"/>
                    <a:gd name="T46" fmla="*/ 853 w 1012"/>
                    <a:gd name="T47" fmla="*/ 44 h 1110"/>
                    <a:gd name="T48" fmla="*/ 838 w 1012"/>
                    <a:gd name="T49" fmla="*/ 30 h 1110"/>
                    <a:gd name="T50" fmla="*/ 782 w 1012"/>
                    <a:gd name="T51" fmla="*/ 96 h 1110"/>
                    <a:gd name="T52" fmla="*/ 727 w 1012"/>
                    <a:gd name="T53" fmla="*/ 115 h 1110"/>
                    <a:gd name="T54" fmla="*/ 667 w 1012"/>
                    <a:gd name="T55" fmla="*/ 133 h 1110"/>
                    <a:gd name="T56" fmla="*/ 596 w 1012"/>
                    <a:gd name="T57" fmla="*/ 148 h 1110"/>
                    <a:gd name="T58" fmla="*/ 588 w 1012"/>
                    <a:gd name="T59" fmla="*/ 203 h 1110"/>
                    <a:gd name="T60" fmla="*/ 581 w 1012"/>
                    <a:gd name="T61" fmla="*/ 251 h 1110"/>
                    <a:gd name="T62" fmla="*/ 524 w 1012"/>
                    <a:gd name="T63" fmla="*/ 262 h 1110"/>
                    <a:gd name="T64" fmla="*/ 505 w 1012"/>
                    <a:gd name="T65" fmla="*/ 303 h 1110"/>
                    <a:gd name="T66" fmla="*/ 461 w 1012"/>
                    <a:gd name="T67" fmla="*/ 362 h 1110"/>
                    <a:gd name="T68" fmla="*/ 416 w 1012"/>
                    <a:gd name="T69" fmla="*/ 436 h 1110"/>
                    <a:gd name="T70" fmla="*/ 379 w 1012"/>
                    <a:gd name="T71" fmla="*/ 511 h 1110"/>
                    <a:gd name="T72" fmla="*/ 357 w 1012"/>
                    <a:gd name="T73" fmla="*/ 555 h 1110"/>
                    <a:gd name="T74" fmla="*/ 286 w 1012"/>
                    <a:gd name="T75" fmla="*/ 618 h 1110"/>
                    <a:gd name="T76" fmla="*/ 327 w 1012"/>
                    <a:gd name="T77" fmla="*/ 625 h 1110"/>
                    <a:gd name="T78" fmla="*/ 264 w 1012"/>
                    <a:gd name="T79" fmla="*/ 637 h 1110"/>
                    <a:gd name="T80" fmla="*/ 205 w 1012"/>
                    <a:gd name="T81" fmla="*/ 674 h 1110"/>
                    <a:gd name="T82" fmla="*/ 155 w 1012"/>
                    <a:gd name="T83" fmla="*/ 677 h 1110"/>
                    <a:gd name="T84" fmla="*/ 114 w 1012"/>
                    <a:gd name="T85" fmla="*/ 705 h 1110"/>
                    <a:gd name="T86" fmla="*/ 88 w 1012"/>
                    <a:gd name="T87" fmla="*/ 733 h 1110"/>
                    <a:gd name="T88" fmla="*/ 35 w 1012"/>
                    <a:gd name="T89" fmla="*/ 767 h 1110"/>
                    <a:gd name="T90" fmla="*/ 20 w 1012"/>
                    <a:gd name="T91" fmla="*/ 889 h 1110"/>
                    <a:gd name="T92" fmla="*/ 41 w 1012"/>
                    <a:gd name="T93" fmla="*/ 917 h 1110"/>
                    <a:gd name="T94" fmla="*/ 20 w 1012"/>
                    <a:gd name="T95" fmla="*/ 971 h 1110"/>
                    <a:gd name="T96" fmla="*/ 33 w 1012"/>
                    <a:gd name="T97" fmla="*/ 1003 h 1110"/>
                    <a:gd name="T98" fmla="*/ 0 w 1012"/>
                    <a:gd name="T99" fmla="*/ 1030 h 1110"/>
                    <a:gd name="T100" fmla="*/ 85 w 1012"/>
                    <a:gd name="T101" fmla="*/ 1110 h 1110"/>
                    <a:gd name="T102" fmla="*/ 210 w 1012"/>
                    <a:gd name="T103" fmla="*/ 1019 h 1110"/>
                    <a:gd name="T104" fmla="*/ 255 w 1012"/>
                    <a:gd name="T105" fmla="*/ 967 h 1110"/>
                    <a:gd name="T106" fmla="*/ 264 w 1012"/>
                    <a:gd name="T107" fmla="*/ 1045 h 111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12"/>
                    <a:gd name="T163" fmla="*/ 0 h 1110"/>
                    <a:gd name="T164" fmla="*/ 1012 w 1012"/>
                    <a:gd name="T165" fmla="*/ 1110 h 111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12" h="1110">
                      <a:moveTo>
                        <a:pt x="272" y="1045"/>
                      </a:moveTo>
                      <a:lnTo>
                        <a:pt x="275" y="1043"/>
                      </a:lnTo>
                      <a:lnTo>
                        <a:pt x="286" y="1040"/>
                      </a:lnTo>
                      <a:lnTo>
                        <a:pt x="294" y="1028"/>
                      </a:lnTo>
                      <a:lnTo>
                        <a:pt x="298" y="1014"/>
                      </a:lnTo>
                      <a:lnTo>
                        <a:pt x="301" y="1006"/>
                      </a:lnTo>
                      <a:lnTo>
                        <a:pt x="298" y="984"/>
                      </a:lnTo>
                      <a:lnTo>
                        <a:pt x="301" y="969"/>
                      </a:lnTo>
                      <a:lnTo>
                        <a:pt x="312" y="962"/>
                      </a:lnTo>
                      <a:lnTo>
                        <a:pt x="338" y="951"/>
                      </a:lnTo>
                      <a:lnTo>
                        <a:pt x="342" y="939"/>
                      </a:lnTo>
                      <a:lnTo>
                        <a:pt x="338" y="902"/>
                      </a:lnTo>
                      <a:lnTo>
                        <a:pt x="335" y="895"/>
                      </a:lnTo>
                      <a:lnTo>
                        <a:pt x="335" y="873"/>
                      </a:lnTo>
                      <a:lnTo>
                        <a:pt x="327" y="865"/>
                      </a:lnTo>
                      <a:lnTo>
                        <a:pt x="331" y="847"/>
                      </a:lnTo>
                      <a:lnTo>
                        <a:pt x="338" y="847"/>
                      </a:lnTo>
                      <a:lnTo>
                        <a:pt x="357" y="836"/>
                      </a:lnTo>
                      <a:lnTo>
                        <a:pt x="342" y="802"/>
                      </a:lnTo>
                      <a:lnTo>
                        <a:pt x="335" y="791"/>
                      </a:lnTo>
                      <a:lnTo>
                        <a:pt x="335" y="788"/>
                      </a:lnTo>
                      <a:lnTo>
                        <a:pt x="335" y="759"/>
                      </a:lnTo>
                      <a:lnTo>
                        <a:pt x="346" y="737"/>
                      </a:lnTo>
                      <a:lnTo>
                        <a:pt x="349" y="714"/>
                      </a:lnTo>
                      <a:lnTo>
                        <a:pt x="353" y="688"/>
                      </a:lnTo>
                      <a:lnTo>
                        <a:pt x="349" y="666"/>
                      </a:lnTo>
                      <a:lnTo>
                        <a:pt x="357" y="651"/>
                      </a:lnTo>
                      <a:lnTo>
                        <a:pt x="361" y="640"/>
                      </a:lnTo>
                      <a:lnTo>
                        <a:pt x="383" y="625"/>
                      </a:lnTo>
                      <a:lnTo>
                        <a:pt x="405" y="618"/>
                      </a:lnTo>
                      <a:lnTo>
                        <a:pt x="424" y="625"/>
                      </a:lnTo>
                      <a:lnTo>
                        <a:pt x="431" y="629"/>
                      </a:lnTo>
                      <a:lnTo>
                        <a:pt x="442" y="614"/>
                      </a:lnTo>
                      <a:lnTo>
                        <a:pt x="442" y="596"/>
                      </a:lnTo>
                      <a:lnTo>
                        <a:pt x="431" y="562"/>
                      </a:lnTo>
                      <a:lnTo>
                        <a:pt x="427" y="548"/>
                      </a:lnTo>
                      <a:lnTo>
                        <a:pt x="431" y="540"/>
                      </a:lnTo>
                      <a:lnTo>
                        <a:pt x="438" y="540"/>
                      </a:lnTo>
                      <a:lnTo>
                        <a:pt x="446" y="529"/>
                      </a:lnTo>
                      <a:lnTo>
                        <a:pt x="450" y="507"/>
                      </a:lnTo>
                      <a:lnTo>
                        <a:pt x="453" y="477"/>
                      </a:lnTo>
                      <a:lnTo>
                        <a:pt x="457" y="448"/>
                      </a:lnTo>
                      <a:lnTo>
                        <a:pt x="468" y="436"/>
                      </a:lnTo>
                      <a:lnTo>
                        <a:pt x="490" y="422"/>
                      </a:lnTo>
                      <a:lnTo>
                        <a:pt x="505" y="414"/>
                      </a:lnTo>
                      <a:lnTo>
                        <a:pt x="509" y="392"/>
                      </a:lnTo>
                      <a:lnTo>
                        <a:pt x="516" y="377"/>
                      </a:lnTo>
                      <a:lnTo>
                        <a:pt x="535" y="362"/>
                      </a:lnTo>
                      <a:lnTo>
                        <a:pt x="539" y="351"/>
                      </a:lnTo>
                      <a:lnTo>
                        <a:pt x="535" y="340"/>
                      </a:lnTo>
                      <a:lnTo>
                        <a:pt x="535" y="325"/>
                      </a:lnTo>
                      <a:lnTo>
                        <a:pt x="550" y="314"/>
                      </a:lnTo>
                      <a:lnTo>
                        <a:pt x="568" y="281"/>
                      </a:lnTo>
                      <a:lnTo>
                        <a:pt x="581" y="284"/>
                      </a:lnTo>
                      <a:lnTo>
                        <a:pt x="603" y="266"/>
                      </a:lnTo>
                      <a:lnTo>
                        <a:pt x="600" y="251"/>
                      </a:lnTo>
                      <a:lnTo>
                        <a:pt x="614" y="236"/>
                      </a:lnTo>
                      <a:lnTo>
                        <a:pt x="622" y="240"/>
                      </a:lnTo>
                      <a:lnTo>
                        <a:pt x="637" y="236"/>
                      </a:lnTo>
                      <a:lnTo>
                        <a:pt x="659" y="240"/>
                      </a:lnTo>
                      <a:lnTo>
                        <a:pt x="689" y="214"/>
                      </a:lnTo>
                      <a:lnTo>
                        <a:pt x="686" y="199"/>
                      </a:lnTo>
                      <a:lnTo>
                        <a:pt x="689" y="192"/>
                      </a:lnTo>
                      <a:lnTo>
                        <a:pt x="682" y="188"/>
                      </a:lnTo>
                      <a:lnTo>
                        <a:pt x="697" y="174"/>
                      </a:lnTo>
                      <a:lnTo>
                        <a:pt x="719" y="171"/>
                      </a:lnTo>
                      <a:lnTo>
                        <a:pt x="734" y="192"/>
                      </a:lnTo>
                      <a:lnTo>
                        <a:pt x="760" y="221"/>
                      </a:lnTo>
                      <a:lnTo>
                        <a:pt x="771" y="221"/>
                      </a:lnTo>
                      <a:lnTo>
                        <a:pt x="786" y="210"/>
                      </a:lnTo>
                      <a:lnTo>
                        <a:pt x="797" y="207"/>
                      </a:lnTo>
                      <a:lnTo>
                        <a:pt x="804" y="210"/>
                      </a:lnTo>
                      <a:lnTo>
                        <a:pt x="816" y="221"/>
                      </a:lnTo>
                      <a:lnTo>
                        <a:pt x="830" y="225"/>
                      </a:lnTo>
                      <a:lnTo>
                        <a:pt x="834" y="221"/>
                      </a:lnTo>
                      <a:lnTo>
                        <a:pt x="841" y="207"/>
                      </a:lnTo>
                      <a:lnTo>
                        <a:pt x="845" y="199"/>
                      </a:lnTo>
                      <a:lnTo>
                        <a:pt x="860" y="174"/>
                      </a:lnTo>
                      <a:lnTo>
                        <a:pt x="864" y="171"/>
                      </a:lnTo>
                      <a:lnTo>
                        <a:pt x="860" y="133"/>
                      </a:lnTo>
                      <a:lnTo>
                        <a:pt x="879" y="115"/>
                      </a:lnTo>
                      <a:lnTo>
                        <a:pt x="886" y="119"/>
                      </a:lnTo>
                      <a:lnTo>
                        <a:pt x="908" y="96"/>
                      </a:lnTo>
                      <a:lnTo>
                        <a:pt x="927" y="119"/>
                      </a:lnTo>
                      <a:lnTo>
                        <a:pt x="934" y="126"/>
                      </a:lnTo>
                      <a:lnTo>
                        <a:pt x="945" y="122"/>
                      </a:lnTo>
                      <a:lnTo>
                        <a:pt x="953" y="133"/>
                      </a:lnTo>
                      <a:lnTo>
                        <a:pt x="953" y="141"/>
                      </a:lnTo>
                      <a:lnTo>
                        <a:pt x="960" y="148"/>
                      </a:lnTo>
                      <a:lnTo>
                        <a:pt x="960" y="159"/>
                      </a:lnTo>
                      <a:lnTo>
                        <a:pt x="971" y="145"/>
                      </a:lnTo>
                      <a:lnTo>
                        <a:pt x="990" y="130"/>
                      </a:lnTo>
                      <a:lnTo>
                        <a:pt x="1001" y="107"/>
                      </a:lnTo>
                      <a:lnTo>
                        <a:pt x="993" y="104"/>
                      </a:lnTo>
                      <a:lnTo>
                        <a:pt x="982" y="115"/>
                      </a:lnTo>
                      <a:lnTo>
                        <a:pt x="979" y="96"/>
                      </a:lnTo>
                      <a:lnTo>
                        <a:pt x="971" y="93"/>
                      </a:lnTo>
                      <a:lnTo>
                        <a:pt x="968" y="82"/>
                      </a:lnTo>
                      <a:lnTo>
                        <a:pt x="997" y="59"/>
                      </a:lnTo>
                      <a:lnTo>
                        <a:pt x="1008" y="63"/>
                      </a:lnTo>
                      <a:lnTo>
                        <a:pt x="1012" y="48"/>
                      </a:lnTo>
                      <a:lnTo>
                        <a:pt x="1005" y="44"/>
                      </a:lnTo>
                      <a:lnTo>
                        <a:pt x="986" y="37"/>
                      </a:lnTo>
                      <a:lnTo>
                        <a:pt x="975" y="33"/>
                      </a:lnTo>
                      <a:lnTo>
                        <a:pt x="960" y="19"/>
                      </a:lnTo>
                      <a:lnTo>
                        <a:pt x="945" y="15"/>
                      </a:lnTo>
                      <a:lnTo>
                        <a:pt x="930" y="30"/>
                      </a:lnTo>
                      <a:lnTo>
                        <a:pt x="923" y="41"/>
                      </a:lnTo>
                      <a:lnTo>
                        <a:pt x="908" y="30"/>
                      </a:lnTo>
                      <a:lnTo>
                        <a:pt x="916" y="22"/>
                      </a:lnTo>
                      <a:lnTo>
                        <a:pt x="919" y="4"/>
                      </a:lnTo>
                      <a:lnTo>
                        <a:pt x="916" y="0"/>
                      </a:lnTo>
                      <a:lnTo>
                        <a:pt x="897" y="0"/>
                      </a:lnTo>
                      <a:lnTo>
                        <a:pt x="893" y="7"/>
                      </a:lnTo>
                      <a:lnTo>
                        <a:pt x="890" y="19"/>
                      </a:lnTo>
                      <a:lnTo>
                        <a:pt x="893" y="30"/>
                      </a:lnTo>
                      <a:lnTo>
                        <a:pt x="879" y="44"/>
                      </a:lnTo>
                      <a:lnTo>
                        <a:pt x="867" y="22"/>
                      </a:lnTo>
                      <a:lnTo>
                        <a:pt x="856" y="26"/>
                      </a:lnTo>
                      <a:lnTo>
                        <a:pt x="853" y="44"/>
                      </a:lnTo>
                      <a:lnTo>
                        <a:pt x="845" y="70"/>
                      </a:lnTo>
                      <a:lnTo>
                        <a:pt x="827" y="89"/>
                      </a:lnTo>
                      <a:lnTo>
                        <a:pt x="816" y="67"/>
                      </a:lnTo>
                      <a:lnTo>
                        <a:pt x="834" y="52"/>
                      </a:lnTo>
                      <a:lnTo>
                        <a:pt x="838" y="30"/>
                      </a:lnTo>
                      <a:lnTo>
                        <a:pt x="827" y="30"/>
                      </a:lnTo>
                      <a:lnTo>
                        <a:pt x="808" y="30"/>
                      </a:lnTo>
                      <a:lnTo>
                        <a:pt x="793" y="52"/>
                      </a:lnTo>
                      <a:lnTo>
                        <a:pt x="775" y="82"/>
                      </a:lnTo>
                      <a:lnTo>
                        <a:pt x="782" y="96"/>
                      </a:lnTo>
                      <a:lnTo>
                        <a:pt x="771" y="104"/>
                      </a:lnTo>
                      <a:lnTo>
                        <a:pt x="756" y="93"/>
                      </a:lnTo>
                      <a:lnTo>
                        <a:pt x="741" y="100"/>
                      </a:lnTo>
                      <a:lnTo>
                        <a:pt x="745" y="115"/>
                      </a:lnTo>
                      <a:lnTo>
                        <a:pt x="727" y="115"/>
                      </a:lnTo>
                      <a:lnTo>
                        <a:pt x="715" y="119"/>
                      </a:lnTo>
                      <a:lnTo>
                        <a:pt x="701" y="137"/>
                      </a:lnTo>
                      <a:lnTo>
                        <a:pt x="682" y="133"/>
                      </a:lnTo>
                      <a:lnTo>
                        <a:pt x="682" y="145"/>
                      </a:lnTo>
                      <a:lnTo>
                        <a:pt x="667" y="133"/>
                      </a:lnTo>
                      <a:lnTo>
                        <a:pt x="648" y="141"/>
                      </a:lnTo>
                      <a:lnTo>
                        <a:pt x="644" y="156"/>
                      </a:lnTo>
                      <a:lnTo>
                        <a:pt x="629" y="159"/>
                      </a:lnTo>
                      <a:lnTo>
                        <a:pt x="618" y="145"/>
                      </a:lnTo>
                      <a:lnTo>
                        <a:pt x="596" y="148"/>
                      </a:lnTo>
                      <a:lnTo>
                        <a:pt x="574" y="156"/>
                      </a:lnTo>
                      <a:lnTo>
                        <a:pt x="574" y="178"/>
                      </a:lnTo>
                      <a:lnTo>
                        <a:pt x="588" y="182"/>
                      </a:lnTo>
                      <a:lnTo>
                        <a:pt x="588" y="188"/>
                      </a:lnTo>
                      <a:lnTo>
                        <a:pt x="588" y="203"/>
                      </a:lnTo>
                      <a:lnTo>
                        <a:pt x="577" y="199"/>
                      </a:lnTo>
                      <a:lnTo>
                        <a:pt x="564" y="207"/>
                      </a:lnTo>
                      <a:lnTo>
                        <a:pt x="568" y="221"/>
                      </a:lnTo>
                      <a:lnTo>
                        <a:pt x="581" y="233"/>
                      </a:lnTo>
                      <a:lnTo>
                        <a:pt x="581" y="251"/>
                      </a:lnTo>
                      <a:lnTo>
                        <a:pt x="568" y="244"/>
                      </a:lnTo>
                      <a:lnTo>
                        <a:pt x="557" y="247"/>
                      </a:lnTo>
                      <a:lnTo>
                        <a:pt x="557" y="262"/>
                      </a:lnTo>
                      <a:lnTo>
                        <a:pt x="539" y="262"/>
                      </a:lnTo>
                      <a:lnTo>
                        <a:pt x="524" y="262"/>
                      </a:lnTo>
                      <a:lnTo>
                        <a:pt x="520" y="273"/>
                      </a:lnTo>
                      <a:lnTo>
                        <a:pt x="516" y="281"/>
                      </a:lnTo>
                      <a:lnTo>
                        <a:pt x="505" y="284"/>
                      </a:lnTo>
                      <a:lnTo>
                        <a:pt x="501" y="292"/>
                      </a:lnTo>
                      <a:lnTo>
                        <a:pt x="505" y="303"/>
                      </a:lnTo>
                      <a:lnTo>
                        <a:pt x="483" y="310"/>
                      </a:lnTo>
                      <a:lnTo>
                        <a:pt x="498" y="325"/>
                      </a:lnTo>
                      <a:lnTo>
                        <a:pt x="501" y="333"/>
                      </a:lnTo>
                      <a:lnTo>
                        <a:pt x="487" y="344"/>
                      </a:lnTo>
                      <a:lnTo>
                        <a:pt x="461" y="362"/>
                      </a:lnTo>
                      <a:lnTo>
                        <a:pt x="442" y="377"/>
                      </a:lnTo>
                      <a:lnTo>
                        <a:pt x="431" y="399"/>
                      </a:lnTo>
                      <a:lnTo>
                        <a:pt x="412" y="414"/>
                      </a:lnTo>
                      <a:lnTo>
                        <a:pt x="412" y="425"/>
                      </a:lnTo>
                      <a:lnTo>
                        <a:pt x="416" y="436"/>
                      </a:lnTo>
                      <a:lnTo>
                        <a:pt x="401" y="448"/>
                      </a:lnTo>
                      <a:lnTo>
                        <a:pt x="405" y="462"/>
                      </a:lnTo>
                      <a:lnTo>
                        <a:pt x="390" y="488"/>
                      </a:lnTo>
                      <a:lnTo>
                        <a:pt x="379" y="492"/>
                      </a:lnTo>
                      <a:lnTo>
                        <a:pt x="379" y="511"/>
                      </a:lnTo>
                      <a:lnTo>
                        <a:pt x="387" y="522"/>
                      </a:lnTo>
                      <a:lnTo>
                        <a:pt x="375" y="533"/>
                      </a:lnTo>
                      <a:lnTo>
                        <a:pt x="368" y="525"/>
                      </a:lnTo>
                      <a:lnTo>
                        <a:pt x="353" y="533"/>
                      </a:lnTo>
                      <a:lnTo>
                        <a:pt x="357" y="555"/>
                      </a:lnTo>
                      <a:lnTo>
                        <a:pt x="342" y="562"/>
                      </a:lnTo>
                      <a:lnTo>
                        <a:pt x="320" y="566"/>
                      </a:lnTo>
                      <a:lnTo>
                        <a:pt x="305" y="585"/>
                      </a:lnTo>
                      <a:lnTo>
                        <a:pt x="301" y="603"/>
                      </a:lnTo>
                      <a:lnTo>
                        <a:pt x="286" y="618"/>
                      </a:lnTo>
                      <a:lnTo>
                        <a:pt x="286" y="629"/>
                      </a:lnTo>
                      <a:lnTo>
                        <a:pt x="305" y="614"/>
                      </a:lnTo>
                      <a:lnTo>
                        <a:pt x="327" y="599"/>
                      </a:lnTo>
                      <a:lnTo>
                        <a:pt x="335" y="603"/>
                      </a:lnTo>
                      <a:lnTo>
                        <a:pt x="327" y="625"/>
                      </a:lnTo>
                      <a:lnTo>
                        <a:pt x="309" y="637"/>
                      </a:lnTo>
                      <a:lnTo>
                        <a:pt x="290" y="633"/>
                      </a:lnTo>
                      <a:lnTo>
                        <a:pt x="294" y="648"/>
                      </a:lnTo>
                      <a:lnTo>
                        <a:pt x="268" y="659"/>
                      </a:lnTo>
                      <a:lnTo>
                        <a:pt x="264" y="637"/>
                      </a:lnTo>
                      <a:lnTo>
                        <a:pt x="253" y="629"/>
                      </a:lnTo>
                      <a:lnTo>
                        <a:pt x="238" y="651"/>
                      </a:lnTo>
                      <a:lnTo>
                        <a:pt x="223" y="651"/>
                      </a:lnTo>
                      <a:lnTo>
                        <a:pt x="207" y="655"/>
                      </a:lnTo>
                      <a:lnTo>
                        <a:pt x="205" y="674"/>
                      </a:lnTo>
                      <a:lnTo>
                        <a:pt x="197" y="677"/>
                      </a:lnTo>
                      <a:lnTo>
                        <a:pt x="197" y="687"/>
                      </a:lnTo>
                      <a:lnTo>
                        <a:pt x="188" y="683"/>
                      </a:lnTo>
                      <a:lnTo>
                        <a:pt x="175" y="675"/>
                      </a:lnTo>
                      <a:lnTo>
                        <a:pt x="155" y="677"/>
                      </a:lnTo>
                      <a:lnTo>
                        <a:pt x="155" y="688"/>
                      </a:lnTo>
                      <a:lnTo>
                        <a:pt x="157" y="698"/>
                      </a:lnTo>
                      <a:lnTo>
                        <a:pt x="149" y="701"/>
                      </a:lnTo>
                      <a:lnTo>
                        <a:pt x="131" y="692"/>
                      </a:lnTo>
                      <a:lnTo>
                        <a:pt x="114" y="705"/>
                      </a:lnTo>
                      <a:lnTo>
                        <a:pt x="118" y="716"/>
                      </a:lnTo>
                      <a:lnTo>
                        <a:pt x="116" y="724"/>
                      </a:lnTo>
                      <a:lnTo>
                        <a:pt x="99" y="716"/>
                      </a:lnTo>
                      <a:lnTo>
                        <a:pt x="94" y="726"/>
                      </a:lnTo>
                      <a:lnTo>
                        <a:pt x="88" y="733"/>
                      </a:lnTo>
                      <a:lnTo>
                        <a:pt x="67" y="729"/>
                      </a:lnTo>
                      <a:lnTo>
                        <a:pt x="56" y="731"/>
                      </a:lnTo>
                      <a:lnTo>
                        <a:pt x="54" y="746"/>
                      </a:lnTo>
                      <a:lnTo>
                        <a:pt x="46" y="750"/>
                      </a:lnTo>
                      <a:lnTo>
                        <a:pt x="35" y="767"/>
                      </a:lnTo>
                      <a:lnTo>
                        <a:pt x="37" y="788"/>
                      </a:lnTo>
                      <a:lnTo>
                        <a:pt x="33" y="817"/>
                      </a:lnTo>
                      <a:lnTo>
                        <a:pt x="28" y="847"/>
                      </a:lnTo>
                      <a:lnTo>
                        <a:pt x="24" y="875"/>
                      </a:lnTo>
                      <a:lnTo>
                        <a:pt x="20" y="889"/>
                      </a:lnTo>
                      <a:lnTo>
                        <a:pt x="30" y="902"/>
                      </a:lnTo>
                      <a:lnTo>
                        <a:pt x="46" y="891"/>
                      </a:lnTo>
                      <a:lnTo>
                        <a:pt x="57" y="897"/>
                      </a:lnTo>
                      <a:lnTo>
                        <a:pt x="57" y="908"/>
                      </a:lnTo>
                      <a:lnTo>
                        <a:pt x="41" y="917"/>
                      </a:lnTo>
                      <a:lnTo>
                        <a:pt x="39" y="936"/>
                      </a:lnTo>
                      <a:lnTo>
                        <a:pt x="35" y="945"/>
                      </a:lnTo>
                      <a:lnTo>
                        <a:pt x="19" y="943"/>
                      </a:lnTo>
                      <a:lnTo>
                        <a:pt x="13" y="965"/>
                      </a:lnTo>
                      <a:lnTo>
                        <a:pt x="20" y="971"/>
                      </a:lnTo>
                      <a:lnTo>
                        <a:pt x="35" y="967"/>
                      </a:lnTo>
                      <a:lnTo>
                        <a:pt x="43" y="977"/>
                      </a:lnTo>
                      <a:lnTo>
                        <a:pt x="44" y="982"/>
                      </a:lnTo>
                      <a:lnTo>
                        <a:pt x="32" y="990"/>
                      </a:lnTo>
                      <a:lnTo>
                        <a:pt x="33" y="1003"/>
                      </a:lnTo>
                      <a:lnTo>
                        <a:pt x="19" y="1006"/>
                      </a:lnTo>
                      <a:lnTo>
                        <a:pt x="9" y="999"/>
                      </a:lnTo>
                      <a:lnTo>
                        <a:pt x="11" y="1017"/>
                      </a:lnTo>
                      <a:lnTo>
                        <a:pt x="9" y="1030"/>
                      </a:lnTo>
                      <a:lnTo>
                        <a:pt x="0" y="1030"/>
                      </a:lnTo>
                      <a:lnTo>
                        <a:pt x="22" y="1053"/>
                      </a:lnTo>
                      <a:lnTo>
                        <a:pt x="33" y="1066"/>
                      </a:lnTo>
                      <a:lnTo>
                        <a:pt x="39" y="1084"/>
                      </a:lnTo>
                      <a:lnTo>
                        <a:pt x="61" y="1097"/>
                      </a:lnTo>
                      <a:lnTo>
                        <a:pt x="85" y="1110"/>
                      </a:lnTo>
                      <a:lnTo>
                        <a:pt x="109" y="1110"/>
                      </a:lnTo>
                      <a:lnTo>
                        <a:pt x="142" y="1088"/>
                      </a:lnTo>
                      <a:lnTo>
                        <a:pt x="175" y="1064"/>
                      </a:lnTo>
                      <a:lnTo>
                        <a:pt x="205" y="1023"/>
                      </a:lnTo>
                      <a:lnTo>
                        <a:pt x="210" y="1019"/>
                      </a:lnTo>
                      <a:lnTo>
                        <a:pt x="218" y="1032"/>
                      </a:lnTo>
                      <a:lnTo>
                        <a:pt x="233" y="1023"/>
                      </a:lnTo>
                      <a:lnTo>
                        <a:pt x="238" y="1008"/>
                      </a:lnTo>
                      <a:lnTo>
                        <a:pt x="240" y="990"/>
                      </a:lnTo>
                      <a:lnTo>
                        <a:pt x="255" y="967"/>
                      </a:lnTo>
                      <a:lnTo>
                        <a:pt x="249" y="993"/>
                      </a:lnTo>
                      <a:lnTo>
                        <a:pt x="257" y="997"/>
                      </a:lnTo>
                      <a:lnTo>
                        <a:pt x="253" y="1008"/>
                      </a:lnTo>
                      <a:lnTo>
                        <a:pt x="257" y="1028"/>
                      </a:lnTo>
                      <a:lnTo>
                        <a:pt x="264" y="1045"/>
                      </a:lnTo>
                      <a:lnTo>
                        <a:pt x="273" y="104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5342" name="Group 97"/>
              <p:cNvGrpSpPr>
                <a:grpSpLocks/>
              </p:cNvGrpSpPr>
              <p:nvPr/>
            </p:nvGrpSpPr>
            <p:grpSpPr bwMode="auto">
              <a:xfrm>
                <a:off x="2573" y="816"/>
                <a:ext cx="641" cy="635"/>
                <a:chOff x="2573" y="816"/>
                <a:chExt cx="641" cy="635"/>
              </a:xfrm>
            </p:grpSpPr>
            <p:sp>
              <p:nvSpPr>
                <p:cNvPr id="55343" name="Freeform 98"/>
                <p:cNvSpPr>
                  <a:spLocks/>
                </p:cNvSpPr>
                <p:nvPr/>
              </p:nvSpPr>
              <p:spPr bwMode="auto">
                <a:xfrm>
                  <a:off x="2876" y="1010"/>
                  <a:ext cx="30" cy="39"/>
                </a:xfrm>
                <a:custGeom>
                  <a:avLst/>
                  <a:gdLst>
                    <a:gd name="T0" fmla="*/ 30 w 30"/>
                    <a:gd name="T1" fmla="*/ 6 h 39"/>
                    <a:gd name="T2" fmla="*/ 27 w 30"/>
                    <a:gd name="T3" fmla="*/ 15 h 39"/>
                    <a:gd name="T4" fmla="*/ 30 w 30"/>
                    <a:gd name="T5" fmla="*/ 33 h 39"/>
                    <a:gd name="T6" fmla="*/ 9 w 30"/>
                    <a:gd name="T7" fmla="*/ 39 h 39"/>
                    <a:gd name="T8" fmla="*/ 0 w 30"/>
                    <a:gd name="T9" fmla="*/ 30 h 39"/>
                    <a:gd name="T10" fmla="*/ 0 w 30"/>
                    <a:gd name="T11" fmla="*/ 15 h 39"/>
                    <a:gd name="T12" fmla="*/ 6 w 30"/>
                    <a:gd name="T13" fmla="*/ 0 h 39"/>
                    <a:gd name="T14" fmla="*/ 30 w 30"/>
                    <a:gd name="T15" fmla="*/ 6 h 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"/>
                    <a:gd name="T25" fmla="*/ 0 h 39"/>
                    <a:gd name="T26" fmla="*/ 30 w 30"/>
                    <a:gd name="T27" fmla="*/ 39 h 3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" h="39">
                      <a:moveTo>
                        <a:pt x="30" y="6"/>
                      </a:moveTo>
                      <a:lnTo>
                        <a:pt x="27" y="15"/>
                      </a:lnTo>
                      <a:lnTo>
                        <a:pt x="30" y="33"/>
                      </a:lnTo>
                      <a:lnTo>
                        <a:pt x="9" y="39"/>
                      </a:lnTo>
                      <a:lnTo>
                        <a:pt x="0" y="30"/>
                      </a:lnTo>
                      <a:lnTo>
                        <a:pt x="0" y="15"/>
                      </a:lnTo>
                      <a:lnTo>
                        <a:pt x="6" y="0"/>
                      </a:lnTo>
                      <a:lnTo>
                        <a:pt x="30" y="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4" name="Freeform 99"/>
                <p:cNvSpPr>
                  <a:spLocks/>
                </p:cNvSpPr>
                <p:nvPr/>
              </p:nvSpPr>
              <p:spPr bwMode="auto">
                <a:xfrm>
                  <a:off x="2828" y="1037"/>
                  <a:ext cx="27" cy="21"/>
                </a:xfrm>
                <a:custGeom>
                  <a:avLst/>
                  <a:gdLst>
                    <a:gd name="T0" fmla="*/ 24 w 27"/>
                    <a:gd name="T1" fmla="*/ 0 h 21"/>
                    <a:gd name="T2" fmla="*/ 27 w 27"/>
                    <a:gd name="T3" fmla="*/ 15 h 21"/>
                    <a:gd name="T4" fmla="*/ 6 w 27"/>
                    <a:gd name="T5" fmla="*/ 21 h 21"/>
                    <a:gd name="T6" fmla="*/ 0 w 27"/>
                    <a:gd name="T7" fmla="*/ 6 h 21"/>
                    <a:gd name="T8" fmla="*/ 24 w 27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"/>
                    <a:gd name="T16" fmla="*/ 0 h 21"/>
                    <a:gd name="T17" fmla="*/ 27 w 27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" h="21">
                      <a:moveTo>
                        <a:pt x="24" y="0"/>
                      </a:moveTo>
                      <a:lnTo>
                        <a:pt x="27" y="15"/>
                      </a:lnTo>
                      <a:lnTo>
                        <a:pt x="6" y="21"/>
                      </a:lnTo>
                      <a:lnTo>
                        <a:pt x="0" y="6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5" name="Freeform 100"/>
                <p:cNvSpPr>
                  <a:spLocks/>
                </p:cNvSpPr>
                <p:nvPr/>
              </p:nvSpPr>
              <p:spPr bwMode="auto">
                <a:xfrm>
                  <a:off x="2837" y="993"/>
                  <a:ext cx="33" cy="26"/>
                </a:xfrm>
                <a:custGeom>
                  <a:avLst/>
                  <a:gdLst>
                    <a:gd name="T0" fmla="*/ 0 w 33"/>
                    <a:gd name="T1" fmla="*/ 17 h 26"/>
                    <a:gd name="T2" fmla="*/ 24 w 33"/>
                    <a:gd name="T3" fmla="*/ 26 h 26"/>
                    <a:gd name="T4" fmla="*/ 33 w 33"/>
                    <a:gd name="T5" fmla="*/ 6 h 26"/>
                    <a:gd name="T6" fmla="*/ 18 w 33"/>
                    <a:gd name="T7" fmla="*/ 0 h 26"/>
                    <a:gd name="T8" fmla="*/ 9 w 33"/>
                    <a:gd name="T9" fmla="*/ 6 h 26"/>
                    <a:gd name="T10" fmla="*/ 0 w 33"/>
                    <a:gd name="T11" fmla="*/ 11 h 26"/>
                    <a:gd name="T12" fmla="*/ 0 w 33"/>
                    <a:gd name="T13" fmla="*/ 17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"/>
                    <a:gd name="T22" fmla="*/ 0 h 26"/>
                    <a:gd name="T23" fmla="*/ 33 w 33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" h="26">
                      <a:moveTo>
                        <a:pt x="0" y="17"/>
                      </a:moveTo>
                      <a:lnTo>
                        <a:pt x="24" y="26"/>
                      </a:lnTo>
                      <a:lnTo>
                        <a:pt x="33" y="6"/>
                      </a:lnTo>
                      <a:lnTo>
                        <a:pt x="18" y="0"/>
                      </a:lnTo>
                      <a:lnTo>
                        <a:pt x="9" y="6"/>
                      </a:lnTo>
                      <a:lnTo>
                        <a:pt x="0" y="11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6" name="Freeform 101"/>
                <p:cNvSpPr>
                  <a:spLocks/>
                </p:cNvSpPr>
                <p:nvPr/>
              </p:nvSpPr>
              <p:spPr bwMode="auto">
                <a:xfrm>
                  <a:off x="2876" y="970"/>
                  <a:ext cx="24" cy="16"/>
                </a:xfrm>
                <a:custGeom>
                  <a:avLst/>
                  <a:gdLst>
                    <a:gd name="T0" fmla="*/ 0 w 24"/>
                    <a:gd name="T1" fmla="*/ 16 h 16"/>
                    <a:gd name="T2" fmla="*/ 18 w 24"/>
                    <a:gd name="T3" fmla="*/ 0 h 16"/>
                    <a:gd name="T4" fmla="*/ 24 w 24"/>
                    <a:gd name="T5" fmla="*/ 6 h 16"/>
                    <a:gd name="T6" fmla="*/ 0 w 24"/>
                    <a:gd name="T7" fmla="*/ 16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6"/>
                    <a:gd name="T14" fmla="*/ 24 w 24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6">
                      <a:moveTo>
                        <a:pt x="0" y="16"/>
                      </a:moveTo>
                      <a:lnTo>
                        <a:pt x="18" y="0"/>
                      </a:lnTo>
                      <a:lnTo>
                        <a:pt x="24" y="6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7" name="Freeform 102"/>
                <p:cNvSpPr>
                  <a:spLocks/>
                </p:cNvSpPr>
                <p:nvPr/>
              </p:nvSpPr>
              <p:spPr bwMode="auto">
                <a:xfrm>
                  <a:off x="2789" y="1046"/>
                  <a:ext cx="18" cy="18"/>
                </a:xfrm>
                <a:custGeom>
                  <a:avLst/>
                  <a:gdLst>
                    <a:gd name="T0" fmla="*/ 15 w 18"/>
                    <a:gd name="T1" fmla="*/ 0 h 18"/>
                    <a:gd name="T2" fmla="*/ 18 w 18"/>
                    <a:gd name="T3" fmla="*/ 15 h 18"/>
                    <a:gd name="T4" fmla="*/ 0 w 18"/>
                    <a:gd name="T5" fmla="*/ 18 h 18"/>
                    <a:gd name="T6" fmla="*/ 15 w 18"/>
                    <a:gd name="T7" fmla="*/ 0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8"/>
                    <a:gd name="T13" fmla="*/ 0 h 18"/>
                    <a:gd name="T14" fmla="*/ 18 w 18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8" h="18">
                      <a:moveTo>
                        <a:pt x="15" y="0"/>
                      </a:moveTo>
                      <a:lnTo>
                        <a:pt x="18" y="15"/>
                      </a:lnTo>
                      <a:lnTo>
                        <a:pt x="0" y="18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8" name="Freeform 103"/>
                <p:cNvSpPr>
                  <a:spLocks/>
                </p:cNvSpPr>
                <p:nvPr/>
              </p:nvSpPr>
              <p:spPr bwMode="auto">
                <a:xfrm>
                  <a:off x="2979" y="921"/>
                  <a:ext cx="33" cy="27"/>
                </a:xfrm>
                <a:custGeom>
                  <a:avLst/>
                  <a:gdLst>
                    <a:gd name="T0" fmla="*/ 15 w 33"/>
                    <a:gd name="T1" fmla="*/ 0 h 27"/>
                    <a:gd name="T2" fmla="*/ 0 w 33"/>
                    <a:gd name="T3" fmla="*/ 12 h 27"/>
                    <a:gd name="T4" fmla="*/ 21 w 33"/>
                    <a:gd name="T5" fmla="*/ 27 h 27"/>
                    <a:gd name="T6" fmla="*/ 33 w 33"/>
                    <a:gd name="T7" fmla="*/ 12 h 27"/>
                    <a:gd name="T8" fmla="*/ 15 w 33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27"/>
                    <a:gd name="T17" fmla="*/ 33 w 3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27">
                      <a:moveTo>
                        <a:pt x="15" y="0"/>
                      </a:moveTo>
                      <a:lnTo>
                        <a:pt x="0" y="12"/>
                      </a:lnTo>
                      <a:lnTo>
                        <a:pt x="21" y="27"/>
                      </a:lnTo>
                      <a:lnTo>
                        <a:pt x="33" y="1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49" name="Freeform 104"/>
                <p:cNvSpPr>
                  <a:spLocks/>
                </p:cNvSpPr>
                <p:nvPr/>
              </p:nvSpPr>
              <p:spPr bwMode="auto">
                <a:xfrm>
                  <a:off x="3009" y="897"/>
                  <a:ext cx="34" cy="27"/>
                </a:xfrm>
                <a:custGeom>
                  <a:avLst/>
                  <a:gdLst>
                    <a:gd name="T0" fmla="*/ 0 w 34"/>
                    <a:gd name="T1" fmla="*/ 9 h 27"/>
                    <a:gd name="T2" fmla="*/ 15 w 34"/>
                    <a:gd name="T3" fmla="*/ 27 h 27"/>
                    <a:gd name="T4" fmla="*/ 34 w 34"/>
                    <a:gd name="T5" fmla="*/ 15 h 27"/>
                    <a:gd name="T6" fmla="*/ 18 w 34"/>
                    <a:gd name="T7" fmla="*/ 0 h 27"/>
                    <a:gd name="T8" fmla="*/ 0 w 34"/>
                    <a:gd name="T9" fmla="*/ 9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4"/>
                    <a:gd name="T16" fmla="*/ 0 h 27"/>
                    <a:gd name="T17" fmla="*/ 34 w 34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4" h="27">
                      <a:moveTo>
                        <a:pt x="0" y="9"/>
                      </a:moveTo>
                      <a:lnTo>
                        <a:pt x="15" y="27"/>
                      </a:lnTo>
                      <a:lnTo>
                        <a:pt x="34" y="15"/>
                      </a:lnTo>
                      <a:lnTo>
                        <a:pt x="18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50" name="Freeform 105"/>
                <p:cNvSpPr>
                  <a:spLocks/>
                </p:cNvSpPr>
                <p:nvPr/>
              </p:nvSpPr>
              <p:spPr bwMode="auto">
                <a:xfrm>
                  <a:off x="3097" y="846"/>
                  <a:ext cx="48" cy="33"/>
                </a:xfrm>
                <a:custGeom>
                  <a:avLst/>
                  <a:gdLst>
                    <a:gd name="T0" fmla="*/ 21 w 48"/>
                    <a:gd name="T1" fmla="*/ 9 h 33"/>
                    <a:gd name="T2" fmla="*/ 30 w 48"/>
                    <a:gd name="T3" fmla="*/ 15 h 33"/>
                    <a:gd name="T4" fmla="*/ 48 w 48"/>
                    <a:gd name="T5" fmla="*/ 0 h 33"/>
                    <a:gd name="T6" fmla="*/ 39 w 48"/>
                    <a:gd name="T7" fmla="*/ 30 h 33"/>
                    <a:gd name="T8" fmla="*/ 21 w 48"/>
                    <a:gd name="T9" fmla="*/ 33 h 33"/>
                    <a:gd name="T10" fmla="*/ 0 w 48"/>
                    <a:gd name="T11" fmla="*/ 12 h 33"/>
                    <a:gd name="T12" fmla="*/ 21 w 48"/>
                    <a:gd name="T13" fmla="*/ 9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"/>
                    <a:gd name="T22" fmla="*/ 0 h 33"/>
                    <a:gd name="T23" fmla="*/ 48 w 48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" h="33">
                      <a:moveTo>
                        <a:pt x="21" y="9"/>
                      </a:moveTo>
                      <a:lnTo>
                        <a:pt x="30" y="15"/>
                      </a:lnTo>
                      <a:lnTo>
                        <a:pt x="48" y="0"/>
                      </a:lnTo>
                      <a:lnTo>
                        <a:pt x="39" y="30"/>
                      </a:lnTo>
                      <a:lnTo>
                        <a:pt x="21" y="33"/>
                      </a:lnTo>
                      <a:lnTo>
                        <a:pt x="0" y="12"/>
                      </a:lnTo>
                      <a:lnTo>
                        <a:pt x="21" y="9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51" name="Freeform 106"/>
                <p:cNvSpPr>
                  <a:spLocks/>
                </p:cNvSpPr>
                <p:nvPr/>
              </p:nvSpPr>
              <p:spPr bwMode="auto">
                <a:xfrm>
                  <a:off x="3190" y="816"/>
                  <a:ext cx="24" cy="18"/>
                </a:xfrm>
                <a:custGeom>
                  <a:avLst/>
                  <a:gdLst>
                    <a:gd name="T0" fmla="*/ 12 w 24"/>
                    <a:gd name="T1" fmla="*/ 0 h 18"/>
                    <a:gd name="T2" fmla="*/ 21 w 24"/>
                    <a:gd name="T3" fmla="*/ 6 h 18"/>
                    <a:gd name="T4" fmla="*/ 24 w 24"/>
                    <a:gd name="T5" fmla="*/ 18 h 18"/>
                    <a:gd name="T6" fmla="*/ 0 w 24"/>
                    <a:gd name="T7" fmla="*/ 18 h 18"/>
                    <a:gd name="T8" fmla="*/ 12 w 24"/>
                    <a:gd name="T9" fmla="*/ 0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8"/>
                    <a:gd name="T17" fmla="*/ 24 w 24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8">
                      <a:moveTo>
                        <a:pt x="12" y="0"/>
                      </a:moveTo>
                      <a:lnTo>
                        <a:pt x="21" y="6"/>
                      </a:lnTo>
                      <a:lnTo>
                        <a:pt x="24" y="18"/>
                      </a:lnTo>
                      <a:lnTo>
                        <a:pt x="0" y="18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52" name="Freeform 107"/>
                <p:cNvSpPr>
                  <a:spLocks/>
                </p:cNvSpPr>
                <p:nvPr/>
              </p:nvSpPr>
              <p:spPr bwMode="auto">
                <a:xfrm>
                  <a:off x="2573" y="1430"/>
                  <a:ext cx="36" cy="21"/>
                </a:xfrm>
                <a:custGeom>
                  <a:avLst/>
                  <a:gdLst>
                    <a:gd name="T0" fmla="*/ 36 w 36"/>
                    <a:gd name="T1" fmla="*/ 12 h 21"/>
                    <a:gd name="T2" fmla="*/ 9 w 36"/>
                    <a:gd name="T3" fmla="*/ 0 h 21"/>
                    <a:gd name="T4" fmla="*/ 0 w 36"/>
                    <a:gd name="T5" fmla="*/ 9 h 21"/>
                    <a:gd name="T6" fmla="*/ 3 w 36"/>
                    <a:gd name="T7" fmla="*/ 21 h 21"/>
                    <a:gd name="T8" fmla="*/ 36 w 36"/>
                    <a:gd name="T9" fmla="*/ 12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21"/>
                    <a:gd name="T17" fmla="*/ 36 w 36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21">
                      <a:moveTo>
                        <a:pt x="36" y="12"/>
                      </a:moveTo>
                      <a:lnTo>
                        <a:pt x="9" y="0"/>
                      </a:lnTo>
                      <a:lnTo>
                        <a:pt x="0" y="9"/>
                      </a:lnTo>
                      <a:lnTo>
                        <a:pt x="3" y="21"/>
                      </a:lnTo>
                      <a:lnTo>
                        <a:pt x="36" y="12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55329" name="Freeform 108"/>
            <p:cNvSpPr>
              <a:spLocks/>
            </p:cNvSpPr>
            <p:nvPr/>
          </p:nvSpPr>
          <p:spPr bwMode="auto">
            <a:xfrm>
              <a:off x="6980238" y="4086225"/>
              <a:ext cx="487362" cy="209550"/>
            </a:xfrm>
            <a:custGeom>
              <a:avLst/>
              <a:gdLst>
                <a:gd name="T0" fmla="*/ 2147483647 w 353"/>
                <a:gd name="T1" fmla="*/ 2147483647 h 157"/>
                <a:gd name="T2" fmla="*/ 2147483647 w 353"/>
                <a:gd name="T3" fmla="*/ 0 h 157"/>
                <a:gd name="T4" fmla="*/ 2147483647 w 353"/>
                <a:gd name="T5" fmla="*/ 0 h 157"/>
                <a:gd name="T6" fmla="*/ 2147483647 w 353"/>
                <a:gd name="T7" fmla="*/ 2147483647 h 157"/>
                <a:gd name="T8" fmla="*/ 2147483647 w 353"/>
                <a:gd name="T9" fmla="*/ 2147483647 h 157"/>
                <a:gd name="T10" fmla="*/ 2147483647 w 353"/>
                <a:gd name="T11" fmla="*/ 2147483647 h 157"/>
                <a:gd name="T12" fmla="*/ 2147483647 w 353"/>
                <a:gd name="T13" fmla="*/ 2147483647 h 157"/>
                <a:gd name="T14" fmla="*/ 2147483647 w 353"/>
                <a:gd name="T15" fmla="*/ 2147483647 h 157"/>
                <a:gd name="T16" fmla="*/ 2147483647 w 353"/>
                <a:gd name="T17" fmla="*/ 2147483647 h 157"/>
                <a:gd name="T18" fmla="*/ 2147483647 w 353"/>
                <a:gd name="T19" fmla="*/ 2147483647 h 157"/>
                <a:gd name="T20" fmla="*/ 2147483647 w 353"/>
                <a:gd name="T21" fmla="*/ 2147483647 h 157"/>
                <a:gd name="T22" fmla="*/ 2147483647 w 353"/>
                <a:gd name="T23" fmla="*/ 2147483647 h 157"/>
                <a:gd name="T24" fmla="*/ 2147483647 w 353"/>
                <a:gd name="T25" fmla="*/ 2147483647 h 157"/>
                <a:gd name="T26" fmla="*/ 2147483647 w 353"/>
                <a:gd name="T27" fmla="*/ 2147483647 h 157"/>
                <a:gd name="T28" fmla="*/ 2147483647 w 353"/>
                <a:gd name="T29" fmla="*/ 2147483647 h 157"/>
                <a:gd name="T30" fmla="*/ 2147483647 w 353"/>
                <a:gd name="T31" fmla="*/ 2147483647 h 157"/>
                <a:gd name="T32" fmla="*/ 2147483647 w 353"/>
                <a:gd name="T33" fmla="*/ 2147483647 h 157"/>
                <a:gd name="T34" fmla="*/ 2147483647 w 353"/>
                <a:gd name="T35" fmla="*/ 2147483647 h 157"/>
                <a:gd name="T36" fmla="*/ 2147483647 w 353"/>
                <a:gd name="T37" fmla="*/ 2147483647 h 157"/>
                <a:gd name="T38" fmla="*/ 2147483647 w 353"/>
                <a:gd name="T39" fmla="*/ 2147483647 h 157"/>
                <a:gd name="T40" fmla="*/ 2147483647 w 353"/>
                <a:gd name="T41" fmla="*/ 2147483647 h 157"/>
                <a:gd name="T42" fmla="*/ 2147483647 w 353"/>
                <a:gd name="T43" fmla="*/ 2147483647 h 157"/>
                <a:gd name="T44" fmla="*/ 2147483647 w 353"/>
                <a:gd name="T45" fmla="*/ 2147483647 h 157"/>
                <a:gd name="T46" fmla="*/ 2147483647 w 353"/>
                <a:gd name="T47" fmla="*/ 2147483647 h 157"/>
                <a:gd name="T48" fmla="*/ 2147483647 w 353"/>
                <a:gd name="T49" fmla="*/ 2147483647 h 157"/>
                <a:gd name="T50" fmla="*/ 2147483647 w 353"/>
                <a:gd name="T51" fmla="*/ 2147483647 h 157"/>
                <a:gd name="T52" fmla="*/ 2147483647 w 353"/>
                <a:gd name="T53" fmla="*/ 2147483647 h 157"/>
                <a:gd name="T54" fmla="*/ 2147483647 w 353"/>
                <a:gd name="T55" fmla="*/ 2147483647 h 157"/>
                <a:gd name="T56" fmla="*/ 2147483647 w 353"/>
                <a:gd name="T57" fmla="*/ 2147483647 h 157"/>
                <a:gd name="T58" fmla="*/ 2147483647 w 353"/>
                <a:gd name="T59" fmla="*/ 2147483647 h 157"/>
                <a:gd name="T60" fmla="*/ 2147483647 w 353"/>
                <a:gd name="T61" fmla="*/ 2147483647 h 157"/>
                <a:gd name="T62" fmla="*/ 2147483647 w 353"/>
                <a:gd name="T63" fmla="*/ 2147483647 h 157"/>
                <a:gd name="T64" fmla="*/ 2147483647 w 353"/>
                <a:gd name="T65" fmla="*/ 2147483647 h 157"/>
                <a:gd name="T66" fmla="*/ 2147483647 w 353"/>
                <a:gd name="T67" fmla="*/ 2147483647 h 157"/>
                <a:gd name="T68" fmla="*/ 2147483647 w 353"/>
                <a:gd name="T69" fmla="*/ 2147483647 h 157"/>
                <a:gd name="T70" fmla="*/ 2147483647 w 353"/>
                <a:gd name="T71" fmla="*/ 2147483647 h 157"/>
                <a:gd name="T72" fmla="*/ 2147483647 w 353"/>
                <a:gd name="T73" fmla="*/ 2147483647 h 157"/>
                <a:gd name="T74" fmla="*/ 0 w 353"/>
                <a:gd name="T75" fmla="*/ 2147483647 h 157"/>
                <a:gd name="T76" fmla="*/ 0 w 353"/>
                <a:gd name="T77" fmla="*/ 2147483647 h 157"/>
                <a:gd name="T78" fmla="*/ 2147483647 w 353"/>
                <a:gd name="T79" fmla="*/ 2147483647 h 157"/>
                <a:gd name="T80" fmla="*/ 2147483647 w 353"/>
                <a:gd name="T81" fmla="*/ 2147483647 h 157"/>
                <a:gd name="T82" fmla="*/ 2147483647 w 353"/>
                <a:gd name="T83" fmla="*/ 2147483647 h 157"/>
                <a:gd name="T84" fmla="*/ 2147483647 w 353"/>
                <a:gd name="T85" fmla="*/ 2147483647 h 157"/>
                <a:gd name="T86" fmla="*/ 2147483647 w 353"/>
                <a:gd name="T87" fmla="*/ 2147483647 h 15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53"/>
                <a:gd name="T133" fmla="*/ 0 h 157"/>
                <a:gd name="T134" fmla="*/ 353 w 353"/>
                <a:gd name="T135" fmla="*/ 157 h 15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53" h="157">
                  <a:moveTo>
                    <a:pt x="120" y="8"/>
                  </a:moveTo>
                  <a:lnTo>
                    <a:pt x="132" y="0"/>
                  </a:lnTo>
                  <a:lnTo>
                    <a:pt x="146" y="0"/>
                  </a:lnTo>
                  <a:lnTo>
                    <a:pt x="152" y="11"/>
                  </a:lnTo>
                  <a:lnTo>
                    <a:pt x="165" y="2"/>
                  </a:lnTo>
                  <a:lnTo>
                    <a:pt x="178" y="6"/>
                  </a:lnTo>
                  <a:lnTo>
                    <a:pt x="199" y="27"/>
                  </a:lnTo>
                  <a:lnTo>
                    <a:pt x="221" y="36"/>
                  </a:lnTo>
                  <a:lnTo>
                    <a:pt x="229" y="38"/>
                  </a:lnTo>
                  <a:lnTo>
                    <a:pt x="240" y="29"/>
                  </a:lnTo>
                  <a:lnTo>
                    <a:pt x="251" y="25"/>
                  </a:lnTo>
                  <a:lnTo>
                    <a:pt x="281" y="33"/>
                  </a:lnTo>
                  <a:lnTo>
                    <a:pt x="321" y="42"/>
                  </a:lnTo>
                  <a:lnTo>
                    <a:pt x="353" y="51"/>
                  </a:lnTo>
                  <a:lnTo>
                    <a:pt x="342" y="64"/>
                  </a:lnTo>
                  <a:lnTo>
                    <a:pt x="321" y="85"/>
                  </a:lnTo>
                  <a:lnTo>
                    <a:pt x="316" y="92"/>
                  </a:lnTo>
                  <a:lnTo>
                    <a:pt x="318" y="107"/>
                  </a:lnTo>
                  <a:lnTo>
                    <a:pt x="303" y="107"/>
                  </a:lnTo>
                  <a:lnTo>
                    <a:pt x="288" y="96"/>
                  </a:lnTo>
                  <a:lnTo>
                    <a:pt x="273" y="92"/>
                  </a:lnTo>
                  <a:lnTo>
                    <a:pt x="234" y="101"/>
                  </a:lnTo>
                  <a:lnTo>
                    <a:pt x="224" y="110"/>
                  </a:lnTo>
                  <a:lnTo>
                    <a:pt x="213" y="124"/>
                  </a:lnTo>
                  <a:lnTo>
                    <a:pt x="192" y="137"/>
                  </a:lnTo>
                  <a:lnTo>
                    <a:pt x="179" y="137"/>
                  </a:lnTo>
                  <a:lnTo>
                    <a:pt x="166" y="126"/>
                  </a:lnTo>
                  <a:lnTo>
                    <a:pt x="155" y="126"/>
                  </a:lnTo>
                  <a:lnTo>
                    <a:pt x="115" y="145"/>
                  </a:lnTo>
                  <a:lnTo>
                    <a:pt x="96" y="155"/>
                  </a:lnTo>
                  <a:lnTo>
                    <a:pt x="82" y="157"/>
                  </a:lnTo>
                  <a:lnTo>
                    <a:pt x="50" y="155"/>
                  </a:lnTo>
                  <a:lnTo>
                    <a:pt x="37" y="155"/>
                  </a:lnTo>
                  <a:lnTo>
                    <a:pt x="27" y="140"/>
                  </a:lnTo>
                  <a:lnTo>
                    <a:pt x="22" y="135"/>
                  </a:lnTo>
                  <a:lnTo>
                    <a:pt x="11" y="129"/>
                  </a:lnTo>
                  <a:lnTo>
                    <a:pt x="5" y="122"/>
                  </a:lnTo>
                  <a:lnTo>
                    <a:pt x="0" y="107"/>
                  </a:lnTo>
                  <a:lnTo>
                    <a:pt x="0" y="90"/>
                  </a:lnTo>
                  <a:lnTo>
                    <a:pt x="34" y="76"/>
                  </a:lnTo>
                  <a:lnTo>
                    <a:pt x="72" y="76"/>
                  </a:lnTo>
                  <a:lnTo>
                    <a:pt x="95" y="55"/>
                  </a:lnTo>
                  <a:lnTo>
                    <a:pt x="98" y="19"/>
                  </a:lnTo>
                  <a:lnTo>
                    <a:pt x="120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0" name="Freeform 109"/>
            <p:cNvSpPr>
              <a:spLocks/>
            </p:cNvSpPr>
            <p:nvPr/>
          </p:nvSpPr>
          <p:spPr bwMode="auto">
            <a:xfrm>
              <a:off x="6862763" y="4595813"/>
              <a:ext cx="325437" cy="295275"/>
            </a:xfrm>
            <a:custGeom>
              <a:avLst/>
              <a:gdLst>
                <a:gd name="T0" fmla="*/ 2147483647 w 237"/>
                <a:gd name="T1" fmla="*/ 2147483647 h 221"/>
                <a:gd name="T2" fmla="*/ 2147483647 w 237"/>
                <a:gd name="T3" fmla="*/ 2147483647 h 221"/>
                <a:gd name="T4" fmla="*/ 2147483647 w 237"/>
                <a:gd name="T5" fmla="*/ 2147483647 h 221"/>
                <a:gd name="T6" fmla="*/ 2147483647 w 237"/>
                <a:gd name="T7" fmla="*/ 2147483647 h 221"/>
                <a:gd name="T8" fmla="*/ 2147483647 w 237"/>
                <a:gd name="T9" fmla="*/ 2147483647 h 221"/>
                <a:gd name="T10" fmla="*/ 2147483647 w 237"/>
                <a:gd name="T11" fmla="*/ 2147483647 h 221"/>
                <a:gd name="T12" fmla="*/ 2147483647 w 237"/>
                <a:gd name="T13" fmla="*/ 2147483647 h 221"/>
                <a:gd name="T14" fmla="*/ 2147483647 w 237"/>
                <a:gd name="T15" fmla="*/ 2147483647 h 221"/>
                <a:gd name="T16" fmla="*/ 2147483647 w 237"/>
                <a:gd name="T17" fmla="*/ 2147483647 h 221"/>
                <a:gd name="T18" fmla="*/ 2147483647 w 237"/>
                <a:gd name="T19" fmla="*/ 0 h 221"/>
                <a:gd name="T20" fmla="*/ 2147483647 w 237"/>
                <a:gd name="T21" fmla="*/ 2147483647 h 221"/>
                <a:gd name="T22" fmla="*/ 2147483647 w 237"/>
                <a:gd name="T23" fmla="*/ 2147483647 h 221"/>
                <a:gd name="T24" fmla="*/ 0 w 237"/>
                <a:gd name="T25" fmla="*/ 2147483647 h 221"/>
                <a:gd name="T26" fmla="*/ 0 w 237"/>
                <a:gd name="T27" fmla="*/ 2147483647 h 221"/>
                <a:gd name="T28" fmla="*/ 2147483647 w 237"/>
                <a:gd name="T29" fmla="*/ 2147483647 h 221"/>
                <a:gd name="T30" fmla="*/ 2147483647 w 237"/>
                <a:gd name="T31" fmla="*/ 2147483647 h 221"/>
                <a:gd name="T32" fmla="*/ 2147483647 w 237"/>
                <a:gd name="T33" fmla="*/ 2147483647 h 221"/>
                <a:gd name="T34" fmla="*/ 2147483647 w 237"/>
                <a:gd name="T35" fmla="*/ 2147483647 h 221"/>
                <a:gd name="T36" fmla="*/ 2147483647 w 237"/>
                <a:gd name="T37" fmla="*/ 2147483647 h 221"/>
                <a:gd name="T38" fmla="*/ 2147483647 w 237"/>
                <a:gd name="T39" fmla="*/ 2147483647 h 221"/>
                <a:gd name="T40" fmla="*/ 2147483647 w 237"/>
                <a:gd name="T41" fmla="*/ 2147483647 h 221"/>
                <a:gd name="T42" fmla="*/ 2147483647 w 237"/>
                <a:gd name="T43" fmla="*/ 2147483647 h 221"/>
                <a:gd name="T44" fmla="*/ 2147483647 w 237"/>
                <a:gd name="T45" fmla="*/ 2147483647 h 221"/>
                <a:gd name="T46" fmla="*/ 2147483647 w 237"/>
                <a:gd name="T47" fmla="*/ 2147483647 h 221"/>
                <a:gd name="T48" fmla="*/ 2147483647 w 237"/>
                <a:gd name="T49" fmla="*/ 2147483647 h 221"/>
                <a:gd name="T50" fmla="*/ 2147483647 w 237"/>
                <a:gd name="T51" fmla="*/ 2147483647 h 221"/>
                <a:gd name="T52" fmla="*/ 2147483647 w 237"/>
                <a:gd name="T53" fmla="*/ 2147483647 h 221"/>
                <a:gd name="T54" fmla="*/ 2147483647 w 237"/>
                <a:gd name="T55" fmla="*/ 2147483647 h 221"/>
                <a:gd name="T56" fmla="*/ 2147483647 w 237"/>
                <a:gd name="T57" fmla="*/ 2147483647 h 221"/>
                <a:gd name="T58" fmla="*/ 2147483647 w 237"/>
                <a:gd name="T59" fmla="*/ 2147483647 h 221"/>
                <a:gd name="T60" fmla="*/ 2147483647 w 237"/>
                <a:gd name="T61" fmla="*/ 2147483647 h 221"/>
                <a:gd name="T62" fmla="*/ 2147483647 w 237"/>
                <a:gd name="T63" fmla="*/ 2147483647 h 221"/>
                <a:gd name="T64" fmla="*/ 2147483647 w 237"/>
                <a:gd name="T65" fmla="*/ 2147483647 h 221"/>
                <a:gd name="T66" fmla="*/ 2147483647 w 237"/>
                <a:gd name="T67" fmla="*/ 2147483647 h 22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7"/>
                <a:gd name="T103" fmla="*/ 0 h 221"/>
                <a:gd name="T104" fmla="*/ 237 w 237"/>
                <a:gd name="T105" fmla="*/ 221 h 22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7" h="221">
                  <a:moveTo>
                    <a:pt x="219" y="31"/>
                  </a:moveTo>
                  <a:lnTo>
                    <a:pt x="207" y="31"/>
                  </a:lnTo>
                  <a:lnTo>
                    <a:pt x="194" y="22"/>
                  </a:lnTo>
                  <a:lnTo>
                    <a:pt x="177" y="13"/>
                  </a:lnTo>
                  <a:lnTo>
                    <a:pt x="156" y="24"/>
                  </a:lnTo>
                  <a:lnTo>
                    <a:pt x="137" y="19"/>
                  </a:lnTo>
                  <a:lnTo>
                    <a:pt x="120" y="27"/>
                  </a:lnTo>
                  <a:lnTo>
                    <a:pt x="119" y="19"/>
                  </a:lnTo>
                  <a:lnTo>
                    <a:pt x="104" y="18"/>
                  </a:lnTo>
                  <a:lnTo>
                    <a:pt x="86" y="0"/>
                  </a:lnTo>
                  <a:lnTo>
                    <a:pt x="59" y="30"/>
                  </a:lnTo>
                  <a:lnTo>
                    <a:pt x="17" y="16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45" y="78"/>
                  </a:lnTo>
                  <a:lnTo>
                    <a:pt x="56" y="109"/>
                  </a:lnTo>
                  <a:lnTo>
                    <a:pt x="80" y="127"/>
                  </a:lnTo>
                  <a:lnTo>
                    <a:pt x="90" y="124"/>
                  </a:lnTo>
                  <a:lnTo>
                    <a:pt x="149" y="187"/>
                  </a:lnTo>
                  <a:lnTo>
                    <a:pt x="153" y="201"/>
                  </a:lnTo>
                  <a:lnTo>
                    <a:pt x="149" y="211"/>
                  </a:lnTo>
                  <a:lnTo>
                    <a:pt x="153" y="221"/>
                  </a:lnTo>
                  <a:lnTo>
                    <a:pt x="170" y="212"/>
                  </a:lnTo>
                  <a:lnTo>
                    <a:pt x="183" y="207"/>
                  </a:lnTo>
                  <a:lnTo>
                    <a:pt x="183" y="186"/>
                  </a:lnTo>
                  <a:lnTo>
                    <a:pt x="200" y="172"/>
                  </a:lnTo>
                  <a:lnTo>
                    <a:pt x="207" y="157"/>
                  </a:lnTo>
                  <a:lnTo>
                    <a:pt x="225" y="150"/>
                  </a:lnTo>
                  <a:lnTo>
                    <a:pt x="228" y="132"/>
                  </a:lnTo>
                  <a:lnTo>
                    <a:pt x="225" y="115"/>
                  </a:lnTo>
                  <a:lnTo>
                    <a:pt x="234" y="108"/>
                  </a:lnTo>
                  <a:lnTo>
                    <a:pt x="218" y="85"/>
                  </a:lnTo>
                  <a:lnTo>
                    <a:pt x="237" y="52"/>
                  </a:lnTo>
                  <a:lnTo>
                    <a:pt x="219" y="31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1" name="Freeform 110"/>
            <p:cNvSpPr>
              <a:spLocks/>
            </p:cNvSpPr>
            <p:nvPr/>
          </p:nvSpPr>
          <p:spPr bwMode="auto">
            <a:xfrm>
              <a:off x="7310438" y="4978400"/>
              <a:ext cx="223837" cy="147638"/>
            </a:xfrm>
            <a:custGeom>
              <a:avLst/>
              <a:gdLst>
                <a:gd name="T0" fmla="*/ 2147483647 w 162"/>
                <a:gd name="T1" fmla="*/ 2147483647 h 110"/>
                <a:gd name="T2" fmla="*/ 2147483647 w 162"/>
                <a:gd name="T3" fmla="*/ 2147483647 h 110"/>
                <a:gd name="T4" fmla="*/ 2147483647 w 162"/>
                <a:gd name="T5" fmla="*/ 2147483647 h 110"/>
                <a:gd name="T6" fmla="*/ 2147483647 w 162"/>
                <a:gd name="T7" fmla="*/ 2147483647 h 110"/>
                <a:gd name="T8" fmla="*/ 2147483647 w 162"/>
                <a:gd name="T9" fmla="*/ 2147483647 h 110"/>
                <a:gd name="T10" fmla="*/ 2147483647 w 162"/>
                <a:gd name="T11" fmla="*/ 0 h 110"/>
                <a:gd name="T12" fmla="*/ 2147483647 w 162"/>
                <a:gd name="T13" fmla="*/ 2147483647 h 110"/>
                <a:gd name="T14" fmla="*/ 2147483647 w 162"/>
                <a:gd name="T15" fmla="*/ 2147483647 h 110"/>
                <a:gd name="T16" fmla="*/ 2147483647 w 162"/>
                <a:gd name="T17" fmla="*/ 2147483647 h 110"/>
                <a:gd name="T18" fmla="*/ 2147483647 w 162"/>
                <a:gd name="T19" fmla="*/ 2147483647 h 110"/>
                <a:gd name="T20" fmla="*/ 2147483647 w 162"/>
                <a:gd name="T21" fmla="*/ 2147483647 h 110"/>
                <a:gd name="T22" fmla="*/ 2147483647 w 162"/>
                <a:gd name="T23" fmla="*/ 2147483647 h 110"/>
                <a:gd name="T24" fmla="*/ 2147483647 w 162"/>
                <a:gd name="T25" fmla="*/ 2147483647 h 110"/>
                <a:gd name="T26" fmla="*/ 2147483647 w 162"/>
                <a:gd name="T27" fmla="*/ 2147483647 h 110"/>
                <a:gd name="T28" fmla="*/ 2147483647 w 162"/>
                <a:gd name="T29" fmla="*/ 2147483647 h 110"/>
                <a:gd name="T30" fmla="*/ 2147483647 w 162"/>
                <a:gd name="T31" fmla="*/ 2147483647 h 110"/>
                <a:gd name="T32" fmla="*/ 2147483647 w 162"/>
                <a:gd name="T33" fmla="*/ 2147483647 h 110"/>
                <a:gd name="T34" fmla="*/ 2147483647 w 162"/>
                <a:gd name="T35" fmla="*/ 2147483647 h 110"/>
                <a:gd name="T36" fmla="*/ 2147483647 w 162"/>
                <a:gd name="T37" fmla="*/ 2147483647 h 110"/>
                <a:gd name="T38" fmla="*/ 2147483647 w 162"/>
                <a:gd name="T39" fmla="*/ 2147483647 h 110"/>
                <a:gd name="T40" fmla="*/ 2147483647 w 162"/>
                <a:gd name="T41" fmla="*/ 2147483647 h 110"/>
                <a:gd name="T42" fmla="*/ 0 w 162"/>
                <a:gd name="T43" fmla="*/ 2147483647 h 110"/>
                <a:gd name="T44" fmla="*/ 2147483647 w 162"/>
                <a:gd name="T45" fmla="*/ 2147483647 h 110"/>
                <a:gd name="T46" fmla="*/ 2147483647 w 162"/>
                <a:gd name="T47" fmla="*/ 2147483647 h 11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2"/>
                <a:gd name="T73" fmla="*/ 0 h 110"/>
                <a:gd name="T74" fmla="*/ 162 w 162"/>
                <a:gd name="T75" fmla="*/ 110 h 11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2" h="110">
                  <a:moveTo>
                    <a:pt x="6" y="33"/>
                  </a:moveTo>
                  <a:lnTo>
                    <a:pt x="34" y="14"/>
                  </a:lnTo>
                  <a:lnTo>
                    <a:pt x="52" y="11"/>
                  </a:lnTo>
                  <a:lnTo>
                    <a:pt x="70" y="6"/>
                  </a:lnTo>
                  <a:lnTo>
                    <a:pt x="85" y="6"/>
                  </a:lnTo>
                  <a:lnTo>
                    <a:pt x="100" y="0"/>
                  </a:lnTo>
                  <a:lnTo>
                    <a:pt x="126" y="6"/>
                  </a:lnTo>
                  <a:lnTo>
                    <a:pt x="141" y="5"/>
                  </a:lnTo>
                  <a:lnTo>
                    <a:pt x="156" y="20"/>
                  </a:lnTo>
                  <a:lnTo>
                    <a:pt x="154" y="63"/>
                  </a:lnTo>
                  <a:lnTo>
                    <a:pt x="162" y="68"/>
                  </a:lnTo>
                  <a:lnTo>
                    <a:pt x="151" y="86"/>
                  </a:lnTo>
                  <a:lnTo>
                    <a:pt x="115" y="93"/>
                  </a:lnTo>
                  <a:lnTo>
                    <a:pt x="100" y="89"/>
                  </a:lnTo>
                  <a:lnTo>
                    <a:pt x="90" y="110"/>
                  </a:lnTo>
                  <a:lnTo>
                    <a:pt x="63" y="108"/>
                  </a:lnTo>
                  <a:lnTo>
                    <a:pt x="52" y="105"/>
                  </a:lnTo>
                  <a:lnTo>
                    <a:pt x="36" y="104"/>
                  </a:lnTo>
                  <a:lnTo>
                    <a:pt x="27" y="95"/>
                  </a:lnTo>
                  <a:lnTo>
                    <a:pt x="21" y="98"/>
                  </a:lnTo>
                  <a:lnTo>
                    <a:pt x="9" y="89"/>
                  </a:lnTo>
                  <a:lnTo>
                    <a:pt x="0" y="63"/>
                  </a:lnTo>
                  <a:lnTo>
                    <a:pt x="7" y="50"/>
                  </a:lnTo>
                  <a:lnTo>
                    <a:pt x="6" y="33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2" name="Freeform 111"/>
            <p:cNvSpPr>
              <a:spLocks/>
            </p:cNvSpPr>
            <p:nvPr/>
          </p:nvSpPr>
          <p:spPr bwMode="auto">
            <a:xfrm>
              <a:off x="7070725" y="4503738"/>
              <a:ext cx="452438" cy="517525"/>
            </a:xfrm>
            <a:custGeom>
              <a:avLst/>
              <a:gdLst>
                <a:gd name="T0" fmla="*/ 2147483647 w 328"/>
                <a:gd name="T1" fmla="*/ 2147483647 h 388"/>
                <a:gd name="T2" fmla="*/ 2147483647 w 328"/>
                <a:gd name="T3" fmla="*/ 2147483647 h 388"/>
                <a:gd name="T4" fmla="*/ 2147483647 w 328"/>
                <a:gd name="T5" fmla="*/ 2147483647 h 388"/>
                <a:gd name="T6" fmla="*/ 2147483647 w 328"/>
                <a:gd name="T7" fmla="*/ 2147483647 h 388"/>
                <a:gd name="T8" fmla="*/ 2147483647 w 328"/>
                <a:gd name="T9" fmla="*/ 2147483647 h 388"/>
                <a:gd name="T10" fmla="*/ 2147483647 w 328"/>
                <a:gd name="T11" fmla="*/ 2147483647 h 388"/>
                <a:gd name="T12" fmla="*/ 2147483647 w 328"/>
                <a:gd name="T13" fmla="*/ 2147483647 h 388"/>
                <a:gd name="T14" fmla="*/ 2147483647 w 328"/>
                <a:gd name="T15" fmla="*/ 2147483647 h 388"/>
                <a:gd name="T16" fmla="*/ 2147483647 w 328"/>
                <a:gd name="T17" fmla="*/ 2147483647 h 388"/>
                <a:gd name="T18" fmla="*/ 2147483647 w 328"/>
                <a:gd name="T19" fmla="*/ 2147483647 h 388"/>
                <a:gd name="T20" fmla="*/ 2147483647 w 328"/>
                <a:gd name="T21" fmla="*/ 2147483647 h 388"/>
                <a:gd name="T22" fmla="*/ 2147483647 w 328"/>
                <a:gd name="T23" fmla="*/ 2147483647 h 388"/>
                <a:gd name="T24" fmla="*/ 2147483647 w 328"/>
                <a:gd name="T25" fmla="*/ 2147483647 h 388"/>
                <a:gd name="T26" fmla="*/ 2147483647 w 328"/>
                <a:gd name="T27" fmla="*/ 2147483647 h 388"/>
                <a:gd name="T28" fmla="*/ 2147483647 w 328"/>
                <a:gd name="T29" fmla="*/ 2147483647 h 388"/>
                <a:gd name="T30" fmla="*/ 2147483647 w 328"/>
                <a:gd name="T31" fmla="*/ 2147483647 h 388"/>
                <a:gd name="T32" fmla="*/ 2147483647 w 328"/>
                <a:gd name="T33" fmla="*/ 2147483647 h 388"/>
                <a:gd name="T34" fmla="*/ 2147483647 w 328"/>
                <a:gd name="T35" fmla="*/ 2147483647 h 388"/>
                <a:gd name="T36" fmla="*/ 2147483647 w 328"/>
                <a:gd name="T37" fmla="*/ 2147483647 h 388"/>
                <a:gd name="T38" fmla="*/ 2147483647 w 328"/>
                <a:gd name="T39" fmla="*/ 2147483647 h 388"/>
                <a:gd name="T40" fmla="*/ 2147483647 w 328"/>
                <a:gd name="T41" fmla="*/ 2147483647 h 388"/>
                <a:gd name="T42" fmla="*/ 2147483647 w 328"/>
                <a:gd name="T43" fmla="*/ 2147483647 h 388"/>
                <a:gd name="T44" fmla="*/ 2147483647 w 328"/>
                <a:gd name="T45" fmla="*/ 2147483647 h 388"/>
                <a:gd name="T46" fmla="*/ 2147483647 w 328"/>
                <a:gd name="T47" fmla="*/ 2147483647 h 388"/>
                <a:gd name="T48" fmla="*/ 2147483647 w 328"/>
                <a:gd name="T49" fmla="*/ 2147483647 h 388"/>
                <a:gd name="T50" fmla="*/ 2147483647 w 328"/>
                <a:gd name="T51" fmla="*/ 2147483647 h 388"/>
                <a:gd name="T52" fmla="*/ 2147483647 w 328"/>
                <a:gd name="T53" fmla="*/ 2147483647 h 388"/>
                <a:gd name="T54" fmla="*/ 2147483647 w 328"/>
                <a:gd name="T55" fmla="*/ 2147483647 h 388"/>
                <a:gd name="T56" fmla="*/ 2147483647 w 328"/>
                <a:gd name="T57" fmla="*/ 2147483647 h 388"/>
                <a:gd name="T58" fmla="*/ 2147483647 w 328"/>
                <a:gd name="T59" fmla="*/ 2147483647 h 388"/>
                <a:gd name="T60" fmla="*/ 2147483647 w 328"/>
                <a:gd name="T61" fmla="*/ 2147483647 h 388"/>
                <a:gd name="T62" fmla="*/ 2147483647 w 328"/>
                <a:gd name="T63" fmla="*/ 2147483647 h 388"/>
                <a:gd name="T64" fmla="*/ 2147483647 w 328"/>
                <a:gd name="T65" fmla="*/ 2147483647 h 3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8"/>
                <a:gd name="T100" fmla="*/ 0 h 388"/>
                <a:gd name="T101" fmla="*/ 328 w 328"/>
                <a:gd name="T102" fmla="*/ 388 h 38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8" h="388">
                  <a:moveTo>
                    <a:pt x="55" y="27"/>
                  </a:moveTo>
                  <a:lnTo>
                    <a:pt x="121" y="3"/>
                  </a:lnTo>
                  <a:lnTo>
                    <a:pt x="151" y="0"/>
                  </a:lnTo>
                  <a:lnTo>
                    <a:pt x="169" y="1"/>
                  </a:lnTo>
                  <a:lnTo>
                    <a:pt x="176" y="6"/>
                  </a:lnTo>
                  <a:lnTo>
                    <a:pt x="181" y="12"/>
                  </a:lnTo>
                  <a:lnTo>
                    <a:pt x="182" y="19"/>
                  </a:lnTo>
                  <a:lnTo>
                    <a:pt x="188" y="21"/>
                  </a:lnTo>
                  <a:lnTo>
                    <a:pt x="196" y="36"/>
                  </a:lnTo>
                  <a:lnTo>
                    <a:pt x="197" y="58"/>
                  </a:lnTo>
                  <a:lnTo>
                    <a:pt x="205" y="66"/>
                  </a:lnTo>
                  <a:lnTo>
                    <a:pt x="224" y="66"/>
                  </a:lnTo>
                  <a:lnTo>
                    <a:pt x="236" y="97"/>
                  </a:lnTo>
                  <a:lnTo>
                    <a:pt x="236" y="118"/>
                  </a:lnTo>
                  <a:lnTo>
                    <a:pt x="244" y="132"/>
                  </a:lnTo>
                  <a:lnTo>
                    <a:pt x="253" y="132"/>
                  </a:lnTo>
                  <a:lnTo>
                    <a:pt x="272" y="118"/>
                  </a:lnTo>
                  <a:lnTo>
                    <a:pt x="283" y="127"/>
                  </a:lnTo>
                  <a:lnTo>
                    <a:pt x="284" y="145"/>
                  </a:lnTo>
                  <a:lnTo>
                    <a:pt x="304" y="156"/>
                  </a:lnTo>
                  <a:lnTo>
                    <a:pt x="301" y="175"/>
                  </a:lnTo>
                  <a:lnTo>
                    <a:pt x="302" y="180"/>
                  </a:lnTo>
                  <a:lnTo>
                    <a:pt x="305" y="183"/>
                  </a:lnTo>
                  <a:lnTo>
                    <a:pt x="298" y="193"/>
                  </a:lnTo>
                  <a:lnTo>
                    <a:pt x="296" y="205"/>
                  </a:lnTo>
                  <a:lnTo>
                    <a:pt x="307" y="229"/>
                  </a:lnTo>
                  <a:lnTo>
                    <a:pt x="323" y="232"/>
                  </a:lnTo>
                  <a:lnTo>
                    <a:pt x="328" y="244"/>
                  </a:lnTo>
                  <a:lnTo>
                    <a:pt x="323" y="268"/>
                  </a:lnTo>
                  <a:lnTo>
                    <a:pt x="299" y="290"/>
                  </a:lnTo>
                  <a:lnTo>
                    <a:pt x="305" y="328"/>
                  </a:lnTo>
                  <a:lnTo>
                    <a:pt x="296" y="344"/>
                  </a:lnTo>
                  <a:lnTo>
                    <a:pt x="302" y="362"/>
                  </a:lnTo>
                  <a:lnTo>
                    <a:pt x="272" y="356"/>
                  </a:lnTo>
                  <a:lnTo>
                    <a:pt x="257" y="362"/>
                  </a:lnTo>
                  <a:lnTo>
                    <a:pt x="242" y="362"/>
                  </a:lnTo>
                  <a:lnTo>
                    <a:pt x="224" y="367"/>
                  </a:lnTo>
                  <a:lnTo>
                    <a:pt x="206" y="370"/>
                  </a:lnTo>
                  <a:lnTo>
                    <a:pt x="178" y="388"/>
                  </a:lnTo>
                  <a:lnTo>
                    <a:pt x="179" y="353"/>
                  </a:lnTo>
                  <a:lnTo>
                    <a:pt x="173" y="344"/>
                  </a:lnTo>
                  <a:lnTo>
                    <a:pt x="154" y="341"/>
                  </a:lnTo>
                  <a:lnTo>
                    <a:pt x="148" y="326"/>
                  </a:lnTo>
                  <a:lnTo>
                    <a:pt x="136" y="325"/>
                  </a:lnTo>
                  <a:lnTo>
                    <a:pt x="131" y="329"/>
                  </a:lnTo>
                  <a:lnTo>
                    <a:pt x="105" y="325"/>
                  </a:lnTo>
                  <a:lnTo>
                    <a:pt x="96" y="332"/>
                  </a:lnTo>
                  <a:lnTo>
                    <a:pt x="91" y="359"/>
                  </a:lnTo>
                  <a:lnTo>
                    <a:pt x="81" y="380"/>
                  </a:lnTo>
                  <a:lnTo>
                    <a:pt x="13" y="320"/>
                  </a:lnTo>
                  <a:lnTo>
                    <a:pt x="0" y="292"/>
                  </a:lnTo>
                  <a:lnTo>
                    <a:pt x="18" y="284"/>
                  </a:lnTo>
                  <a:lnTo>
                    <a:pt x="33" y="276"/>
                  </a:lnTo>
                  <a:lnTo>
                    <a:pt x="33" y="253"/>
                  </a:lnTo>
                  <a:lnTo>
                    <a:pt x="48" y="244"/>
                  </a:lnTo>
                  <a:lnTo>
                    <a:pt x="55" y="228"/>
                  </a:lnTo>
                  <a:lnTo>
                    <a:pt x="72" y="217"/>
                  </a:lnTo>
                  <a:lnTo>
                    <a:pt x="75" y="202"/>
                  </a:lnTo>
                  <a:lnTo>
                    <a:pt x="73" y="186"/>
                  </a:lnTo>
                  <a:lnTo>
                    <a:pt x="84" y="177"/>
                  </a:lnTo>
                  <a:lnTo>
                    <a:pt x="69" y="154"/>
                  </a:lnTo>
                  <a:lnTo>
                    <a:pt x="85" y="123"/>
                  </a:lnTo>
                  <a:lnTo>
                    <a:pt x="67" y="102"/>
                  </a:lnTo>
                  <a:lnTo>
                    <a:pt x="72" y="79"/>
                  </a:lnTo>
                  <a:lnTo>
                    <a:pt x="55" y="58"/>
                  </a:lnTo>
                  <a:lnTo>
                    <a:pt x="55" y="27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3" name="Freeform 112"/>
            <p:cNvSpPr>
              <a:spLocks/>
            </p:cNvSpPr>
            <p:nvPr/>
          </p:nvSpPr>
          <p:spPr bwMode="auto">
            <a:xfrm>
              <a:off x="8343900" y="4233863"/>
              <a:ext cx="369888" cy="322262"/>
            </a:xfrm>
            <a:custGeom>
              <a:avLst/>
              <a:gdLst>
                <a:gd name="T0" fmla="*/ 2147483647 w 268"/>
                <a:gd name="T1" fmla="*/ 0 h 241"/>
                <a:gd name="T2" fmla="*/ 2147483647 w 268"/>
                <a:gd name="T3" fmla="*/ 2147483647 h 241"/>
                <a:gd name="T4" fmla="*/ 2147483647 w 268"/>
                <a:gd name="T5" fmla="*/ 2147483647 h 241"/>
                <a:gd name="T6" fmla="*/ 2147483647 w 268"/>
                <a:gd name="T7" fmla="*/ 2147483647 h 241"/>
                <a:gd name="T8" fmla="*/ 2147483647 w 268"/>
                <a:gd name="T9" fmla="*/ 2147483647 h 241"/>
                <a:gd name="T10" fmla="*/ 2147483647 w 268"/>
                <a:gd name="T11" fmla="*/ 2147483647 h 241"/>
                <a:gd name="T12" fmla="*/ 0 w 268"/>
                <a:gd name="T13" fmla="*/ 2147483647 h 241"/>
                <a:gd name="T14" fmla="*/ 2147483647 w 268"/>
                <a:gd name="T15" fmla="*/ 2147483647 h 241"/>
                <a:gd name="T16" fmla="*/ 2147483647 w 268"/>
                <a:gd name="T17" fmla="*/ 2147483647 h 241"/>
                <a:gd name="T18" fmla="*/ 2147483647 w 268"/>
                <a:gd name="T19" fmla="*/ 2147483647 h 241"/>
                <a:gd name="T20" fmla="*/ 2147483647 w 268"/>
                <a:gd name="T21" fmla="*/ 2147483647 h 241"/>
                <a:gd name="T22" fmla="*/ 2147483647 w 268"/>
                <a:gd name="T23" fmla="*/ 2147483647 h 241"/>
                <a:gd name="T24" fmla="*/ 2147483647 w 268"/>
                <a:gd name="T25" fmla="*/ 2147483647 h 241"/>
                <a:gd name="T26" fmla="*/ 2147483647 w 268"/>
                <a:gd name="T27" fmla="*/ 2147483647 h 241"/>
                <a:gd name="T28" fmla="*/ 2147483647 w 268"/>
                <a:gd name="T29" fmla="*/ 2147483647 h 241"/>
                <a:gd name="T30" fmla="*/ 2147483647 w 268"/>
                <a:gd name="T31" fmla="*/ 2147483647 h 241"/>
                <a:gd name="T32" fmla="*/ 2147483647 w 268"/>
                <a:gd name="T33" fmla="*/ 2147483647 h 241"/>
                <a:gd name="T34" fmla="*/ 2147483647 w 268"/>
                <a:gd name="T35" fmla="*/ 2147483647 h 241"/>
                <a:gd name="T36" fmla="*/ 2147483647 w 268"/>
                <a:gd name="T37" fmla="*/ 2147483647 h 241"/>
                <a:gd name="T38" fmla="*/ 2147483647 w 268"/>
                <a:gd name="T39" fmla="*/ 2147483647 h 241"/>
                <a:gd name="T40" fmla="*/ 2147483647 w 268"/>
                <a:gd name="T41" fmla="*/ 2147483647 h 241"/>
                <a:gd name="T42" fmla="*/ 2147483647 w 268"/>
                <a:gd name="T43" fmla="*/ 2147483647 h 241"/>
                <a:gd name="T44" fmla="*/ 2147483647 w 268"/>
                <a:gd name="T45" fmla="*/ 2147483647 h 24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8"/>
                <a:gd name="T70" fmla="*/ 0 h 241"/>
                <a:gd name="T71" fmla="*/ 268 w 268"/>
                <a:gd name="T72" fmla="*/ 241 h 24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8" h="241">
                  <a:moveTo>
                    <a:pt x="268" y="0"/>
                  </a:moveTo>
                  <a:lnTo>
                    <a:pt x="196" y="19"/>
                  </a:lnTo>
                  <a:lnTo>
                    <a:pt x="147" y="52"/>
                  </a:lnTo>
                  <a:lnTo>
                    <a:pt x="78" y="79"/>
                  </a:lnTo>
                  <a:lnTo>
                    <a:pt x="58" y="102"/>
                  </a:lnTo>
                  <a:lnTo>
                    <a:pt x="28" y="109"/>
                  </a:lnTo>
                  <a:lnTo>
                    <a:pt x="0" y="112"/>
                  </a:lnTo>
                  <a:lnTo>
                    <a:pt x="19" y="132"/>
                  </a:lnTo>
                  <a:lnTo>
                    <a:pt x="43" y="135"/>
                  </a:lnTo>
                  <a:lnTo>
                    <a:pt x="58" y="144"/>
                  </a:lnTo>
                  <a:lnTo>
                    <a:pt x="85" y="171"/>
                  </a:lnTo>
                  <a:lnTo>
                    <a:pt x="90" y="195"/>
                  </a:lnTo>
                  <a:lnTo>
                    <a:pt x="103" y="201"/>
                  </a:lnTo>
                  <a:lnTo>
                    <a:pt x="121" y="202"/>
                  </a:lnTo>
                  <a:lnTo>
                    <a:pt x="135" y="190"/>
                  </a:lnTo>
                  <a:lnTo>
                    <a:pt x="142" y="201"/>
                  </a:lnTo>
                  <a:lnTo>
                    <a:pt x="157" y="193"/>
                  </a:lnTo>
                  <a:lnTo>
                    <a:pt x="181" y="192"/>
                  </a:lnTo>
                  <a:lnTo>
                    <a:pt x="166" y="223"/>
                  </a:lnTo>
                  <a:lnTo>
                    <a:pt x="144" y="234"/>
                  </a:lnTo>
                  <a:lnTo>
                    <a:pt x="129" y="232"/>
                  </a:lnTo>
                  <a:lnTo>
                    <a:pt x="106" y="222"/>
                  </a:lnTo>
                  <a:lnTo>
                    <a:pt x="99" y="241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4" name="Freeform 113"/>
            <p:cNvSpPr>
              <a:spLocks/>
            </p:cNvSpPr>
            <p:nvPr/>
          </p:nvSpPr>
          <p:spPr bwMode="auto">
            <a:xfrm>
              <a:off x="7796213" y="4217988"/>
              <a:ext cx="312737" cy="331787"/>
            </a:xfrm>
            <a:custGeom>
              <a:avLst/>
              <a:gdLst>
                <a:gd name="T0" fmla="*/ 2147483647 w 226"/>
                <a:gd name="T1" fmla="*/ 2147483647 h 249"/>
                <a:gd name="T2" fmla="*/ 2147483647 w 226"/>
                <a:gd name="T3" fmla="*/ 2147483647 h 249"/>
                <a:gd name="T4" fmla="*/ 2147483647 w 226"/>
                <a:gd name="T5" fmla="*/ 2147483647 h 249"/>
                <a:gd name="T6" fmla="*/ 2147483647 w 226"/>
                <a:gd name="T7" fmla="*/ 2147483647 h 249"/>
                <a:gd name="T8" fmla="*/ 2147483647 w 226"/>
                <a:gd name="T9" fmla="*/ 2147483647 h 249"/>
                <a:gd name="T10" fmla="*/ 2147483647 w 226"/>
                <a:gd name="T11" fmla="*/ 2147483647 h 249"/>
                <a:gd name="T12" fmla="*/ 2147483647 w 226"/>
                <a:gd name="T13" fmla="*/ 2147483647 h 249"/>
                <a:gd name="T14" fmla="*/ 2147483647 w 226"/>
                <a:gd name="T15" fmla="*/ 2147483647 h 249"/>
                <a:gd name="T16" fmla="*/ 2147483647 w 226"/>
                <a:gd name="T17" fmla="*/ 2147483647 h 249"/>
                <a:gd name="T18" fmla="*/ 2147483647 w 226"/>
                <a:gd name="T19" fmla="*/ 2147483647 h 249"/>
                <a:gd name="T20" fmla="*/ 2147483647 w 226"/>
                <a:gd name="T21" fmla="*/ 2147483647 h 249"/>
                <a:gd name="T22" fmla="*/ 2147483647 w 226"/>
                <a:gd name="T23" fmla="*/ 2147483647 h 249"/>
                <a:gd name="T24" fmla="*/ 2147483647 w 226"/>
                <a:gd name="T25" fmla="*/ 2147483647 h 249"/>
                <a:gd name="T26" fmla="*/ 0 w 226"/>
                <a:gd name="T27" fmla="*/ 2147483647 h 249"/>
                <a:gd name="T28" fmla="*/ 2147483647 w 226"/>
                <a:gd name="T29" fmla="*/ 0 h 249"/>
                <a:gd name="T30" fmla="*/ 2147483647 w 226"/>
                <a:gd name="T31" fmla="*/ 2147483647 h 249"/>
                <a:gd name="T32" fmla="*/ 2147483647 w 226"/>
                <a:gd name="T33" fmla="*/ 2147483647 h 249"/>
                <a:gd name="T34" fmla="*/ 2147483647 w 226"/>
                <a:gd name="T35" fmla="*/ 2147483647 h 249"/>
                <a:gd name="T36" fmla="*/ 2147483647 w 226"/>
                <a:gd name="T37" fmla="*/ 2147483647 h 249"/>
                <a:gd name="T38" fmla="*/ 2147483647 w 226"/>
                <a:gd name="T39" fmla="*/ 2147483647 h 249"/>
                <a:gd name="T40" fmla="*/ 2147483647 w 226"/>
                <a:gd name="T41" fmla="*/ 2147483647 h 249"/>
                <a:gd name="T42" fmla="*/ 2147483647 w 226"/>
                <a:gd name="T43" fmla="*/ 2147483647 h 249"/>
                <a:gd name="T44" fmla="*/ 2147483647 w 226"/>
                <a:gd name="T45" fmla="*/ 2147483647 h 249"/>
                <a:gd name="T46" fmla="*/ 2147483647 w 226"/>
                <a:gd name="T47" fmla="*/ 2147483647 h 249"/>
                <a:gd name="T48" fmla="*/ 2147483647 w 226"/>
                <a:gd name="T49" fmla="*/ 2147483647 h 249"/>
                <a:gd name="T50" fmla="*/ 2147483647 w 226"/>
                <a:gd name="T51" fmla="*/ 2147483647 h 249"/>
                <a:gd name="T52" fmla="*/ 2147483647 w 226"/>
                <a:gd name="T53" fmla="*/ 2147483647 h 249"/>
                <a:gd name="T54" fmla="*/ 2147483647 w 226"/>
                <a:gd name="T55" fmla="*/ 2147483647 h 249"/>
                <a:gd name="T56" fmla="*/ 2147483647 w 226"/>
                <a:gd name="T57" fmla="*/ 2147483647 h 249"/>
                <a:gd name="T58" fmla="*/ 2147483647 w 226"/>
                <a:gd name="T59" fmla="*/ 2147483647 h 249"/>
                <a:gd name="T60" fmla="*/ 2147483647 w 226"/>
                <a:gd name="T61" fmla="*/ 2147483647 h 249"/>
                <a:gd name="T62" fmla="*/ 2147483647 w 226"/>
                <a:gd name="T63" fmla="*/ 2147483647 h 249"/>
                <a:gd name="T64" fmla="*/ 2147483647 w 226"/>
                <a:gd name="T65" fmla="*/ 2147483647 h 249"/>
                <a:gd name="T66" fmla="*/ 2147483647 w 226"/>
                <a:gd name="T67" fmla="*/ 2147483647 h 249"/>
                <a:gd name="T68" fmla="*/ 2147483647 w 226"/>
                <a:gd name="T69" fmla="*/ 2147483647 h 24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6"/>
                <a:gd name="T106" fmla="*/ 0 h 249"/>
                <a:gd name="T107" fmla="*/ 226 w 226"/>
                <a:gd name="T108" fmla="*/ 249 h 24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6" h="249">
                  <a:moveTo>
                    <a:pt x="121" y="249"/>
                  </a:moveTo>
                  <a:lnTo>
                    <a:pt x="108" y="235"/>
                  </a:lnTo>
                  <a:lnTo>
                    <a:pt x="105" y="202"/>
                  </a:lnTo>
                  <a:lnTo>
                    <a:pt x="91" y="178"/>
                  </a:lnTo>
                  <a:lnTo>
                    <a:pt x="90" y="157"/>
                  </a:lnTo>
                  <a:lnTo>
                    <a:pt x="94" y="142"/>
                  </a:lnTo>
                  <a:lnTo>
                    <a:pt x="82" y="120"/>
                  </a:lnTo>
                  <a:lnTo>
                    <a:pt x="67" y="103"/>
                  </a:lnTo>
                  <a:lnTo>
                    <a:pt x="61" y="85"/>
                  </a:lnTo>
                  <a:lnTo>
                    <a:pt x="58" y="73"/>
                  </a:lnTo>
                  <a:lnTo>
                    <a:pt x="40" y="61"/>
                  </a:lnTo>
                  <a:lnTo>
                    <a:pt x="30" y="45"/>
                  </a:lnTo>
                  <a:lnTo>
                    <a:pt x="19" y="27"/>
                  </a:lnTo>
                  <a:lnTo>
                    <a:pt x="0" y="15"/>
                  </a:lnTo>
                  <a:lnTo>
                    <a:pt x="30" y="0"/>
                  </a:lnTo>
                  <a:lnTo>
                    <a:pt x="54" y="3"/>
                  </a:lnTo>
                  <a:lnTo>
                    <a:pt x="69" y="6"/>
                  </a:lnTo>
                  <a:lnTo>
                    <a:pt x="108" y="34"/>
                  </a:lnTo>
                  <a:lnTo>
                    <a:pt x="117" y="39"/>
                  </a:lnTo>
                  <a:lnTo>
                    <a:pt x="145" y="45"/>
                  </a:lnTo>
                  <a:lnTo>
                    <a:pt x="162" y="69"/>
                  </a:lnTo>
                  <a:lnTo>
                    <a:pt x="154" y="87"/>
                  </a:lnTo>
                  <a:lnTo>
                    <a:pt x="165" y="111"/>
                  </a:lnTo>
                  <a:lnTo>
                    <a:pt x="193" y="129"/>
                  </a:lnTo>
                  <a:lnTo>
                    <a:pt x="203" y="144"/>
                  </a:lnTo>
                  <a:lnTo>
                    <a:pt x="220" y="150"/>
                  </a:lnTo>
                  <a:lnTo>
                    <a:pt x="226" y="151"/>
                  </a:lnTo>
                  <a:lnTo>
                    <a:pt x="215" y="159"/>
                  </a:lnTo>
                  <a:lnTo>
                    <a:pt x="187" y="159"/>
                  </a:lnTo>
                  <a:lnTo>
                    <a:pt x="162" y="157"/>
                  </a:lnTo>
                  <a:lnTo>
                    <a:pt x="151" y="162"/>
                  </a:lnTo>
                  <a:lnTo>
                    <a:pt x="154" y="189"/>
                  </a:lnTo>
                  <a:lnTo>
                    <a:pt x="150" y="210"/>
                  </a:lnTo>
                  <a:lnTo>
                    <a:pt x="126" y="235"/>
                  </a:lnTo>
                  <a:lnTo>
                    <a:pt x="121" y="249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5" name="Freeform 114"/>
            <p:cNvSpPr>
              <a:spLocks/>
            </p:cNvSpPr>
            <p:nvPr/>
          </p:nvSpPr>
          <p:spPr bwMode="auto">
            <a:xfrm>
              <a:off x="7481888" y="3286125"/>
              <a:ext cx="736600" cy="582613"/>
            </a:xfrm>
            <a:custGeom>
              <a:avLst/>
              <a:gdLst>
                <a:gd name="T0" fmla="*/ 2147483647 w 535"/>
                <a:gd name="T1" fmla="*/ 2147483647 h 437"/>
                <a:gd name="T2" fmla="*/ 2147483647 w 535"/>
                <a:gd name="T3" fmla="*/ 2147483647 h 437"/>
                <a:gd name="T4" fmla="*/ 2147483647 w 535"/>
                <a:gd name="T5" fmla="*/ 2147483647 h 437"/>
                <a:gd name="T6" fmla="*/ 2147483647 w 535"/>
                <a:gd name="T7" fmla="*/ 2147483647 h 437"/>
                <a:gd name="T8" fmla="*/ 2147483647 w 535"/>
                <a:gd name="T9" fmla="*/ 2147483647 h 437"/>
                <a:gd name="T10" fmla="*/ 2147483647 w 535"/>
                <a:gd name="T11" fmla="*/ 2147483647 h 437"/>
                <a:gd name="T12" fmla="*/ 2147483647 w 535"/>
                <a:gd name="T13" fmla="*/ 2147483647 h 437"/>
                <a:gd name="T14" fmla="*/ 2147483647 w 535"/>
                <a:gd name="T15" fmla="*/ 2147483647 h 437"/>
                <a:gd name="T16" fmla="*/ 2147483647 w 535"/>
                <a:gd name="T17" fmla="*/ 2147483647 h 437"/>
                <a:gd name="T18" fmla="*/ 2147483647 w 535"/>
                <a:gd name="T19" fmla="*/ 2147483647 h 437"/>
                <a:gd name="T20" fmla="*/ 2147483647 w 535"/>
                <a:gd name="T21" fmla="*/ 2147483647 h 437"/>
                <a:gd name="T22" fmla="*/ 2147483647 w 535"/>
                <a:gd name="T23" fmla="*/ 2147483647 h 437"/>
                <a:gd name="T24" fmla="*/ 2147483647 w 535"/>
                <a:gd name="T25" fmla="*/ 2147483647 h 437"/>
                <a:gd name="T26" fmla="*/ 2147483647 w 535"/>
                <a:gd name="T27" fmla="*/ 2147483647 h 437"/>
                <a:gd name="T28" fmla="*/ 2147483647 w 535"/>
                <a:gd name="T29" fmla="*/ 2147483647 h 437"/>
                <a:gd name="T30" fmla="*/ 2147483647 w 535"/>
                <a:gd name="T31" fmla="*/ 2147483647 h 437"/>
                <a:gd name="T32" fmla="*/ 2147483647 w 535"/>
                <a:gd name="T33" fmla="*/ 2147483647 h 437"/>
                <a:gd name="T34" fmla="*/ 2147483647 w 535"/>
                <a:gd name="T35" fmla="*/ 2147483647 h 437"/>
                <a:gd name="T36" fmla="*/ 2147483647 w 535"/>
                <a:gd name="T37" fmla="*/ 2147483647 h 437"/>
                <a:gd name="T38" fmla="*/ 2147483647 w 535"/>
                <a:gd name="T39" fmla="*/ 2147483647 h 437"/>
                <a:gd name="T40" fmla="*/ 2147483647 w 535"/>
                <a:gd name="T41" fmla="*/ 2147483647 h 437"/>
                <a:gd name="T42" fmla="*/ 2147483647 w 535"/>
                <a:gd name="T43" fmla="*/ 2147483647 h 437"/>
                <a:gd name="T44" fmla="*/ 2147483647 w 535"/>
                <a:gd name="T45" fmla="*/ 2147483647 h 437"/>
                <a:gd name="T46" fmla="*/ 2147483647 w 535"/>
                <a:gd name="T47" fmla="*/ 2147483647 h 437"/>
                <a:gd name="T48" fmla="*/ 2147483647 w 535"/>
                <a:gd name="T49" fmla="*/ 2147483647 h 437"/>
                <a:gd name="T50" fmla="*/ 2147483647 w 535"/>
                <a:gd name="T51" fmla="*/ 2147483647 h 437"/>
                <a:gd name="T52" fmla="*/ 2147483647 w 535"/>
                <a:gd name="T53" fmla="*/ 2147483647 h 437"/>
                <a:gd name="T54" fmla="*/ 2147483647 w 535"/>
                <a:gd name="T55" fmla="*/ 2147483647 h 437"/>
                <a:gd name="T56" fmla="*/ 2147483647 w 535"/>
                <a:gd name="T57" fmla="*/ 2147483647 h 437"/>
                <a:gd name="T58" fmla="*/ 2147483647 w 535"/>
                <a:gd name="T59" fmla="*/ 2147483647 h 437"/>
                <a:gd name="T60" fmla="*/ 2147483647 w 535"/>
                <a:gd name="T61" fmla="*/ 2147483647 h 437"/>
                <a:gd name="T62" fmla="*/ 2147483647 w 535"/>
                <a:gd name="T63" fmla="*/ 2147483647 h 437"/>
                <a:gd name="T64" fmla="*/ 2147483647 w 535"/>
                <a:gd name="T65" fmla="*/ 2147483647 h 437"/>
                <a:gd name="T66" fmla="*/ 2147483647 w 535"/>
                <a:gd name="T67" fmla="*/ 0 h 4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35"/>
                <a:gd name="T103" fmla="*/ 0 h 437"/>
                <a:gd name="T104" fmla="*/ 535 w 535"/>
                <a:gd name="T105" fmla="*/ 437 h 4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35" h="437">
                  <a:moveTo>
                    <a:pt x="216" y="10"/>
                  </a:moveTo>
                  <a:lnTo>
                    <a:pt x="202" y="28"/>
                  </a:lnTo>
                  <a:lnTo>
                    <a:pt x="192" y="45"/>
                  </a:lnTo>
                  <a:lnTo>
                    <a:pt x="174" y="47"/>
                  </a:lnTo>
                  <a:lnTo>
                    <a:pt x="156" y="53"/>
                  </a:lnTo>
                  <a:lnTo>
                    <a:pt x="164" y="65"/>
                  </a:lnTo>
                  <a:lnTo>
                    <a:pt x="164" y="71"/>
                  </a:lnTo>
                  <a:lnTo>
                    <a:pt x="164" y="95"/>
                  </a:lnTo>
                  <a:lnTo>
                    <a:pt x="148" y="97"/>
                  </a:lnTo>
                  <a:lnTo>
                    <a:pt x="132" y="113"/>
                  </a:lnTo>
                  <a:lnTo>
                    <a:pt x="132" y="131"/>
                  </a:lnTo>
                  <a:lnTo>
                    <a:pt x="130" y="139"/>
                  </a:lnTo>
                  <a:lnTo>
                    <a:pt x="124" y="149"/>
                  </a:lnTo>
                  <a:lnTo>
                    <a:pt x="124" y="197"/>
                  </a:lnTo>
                  <a:lnTo>
                    <a:pt x="114" y="203"/>
                  </a:lnTo>
                  <a:lnTo>
                    <a:pt x="100" y="195"/>
                  </a:lnTo>
                  <a:lnTo>
                    <a:pt x="74" y="215"/>
                  </a:lnTo>
                  <a:lnTo>
                    <a:pt x="56" y="233"/>
                  </a:lnTo>
                  <a:lnTo>
                    <a:pt x="38" y="221"/>
                  </a:lnTo>
                  <a:lnTo>
                    <a:pt x="30" y="221"/>
                  </a:lnTo>
                  <a:lnTo>
                    <a:pt x="14" y="225"/>
                  </a:lnTo>
                  <a:lnTo>
                    <a:pt x="18" y="251"/>
                  </a:lnTo>
                  <a:lnTo>
                    <a:pt x="26" y="277"/>
                  </a:lnTo>
                  <a:lnTo>
                    <a:pt x="30" y="295"/>
                  </a:lnTo>
                  <a:lnTo>
                    <a:pt x="28" y="319"/>
                  </a:lnTo>
                  <a:lnTo>
                    <a:pt x="18" y="339"/>
                  </a:lnTo>
                  <a:lnTo>
                    <a:pt x="0" y="355"/>
                  </a:lnTo>
                  <a:lnTo>
                    <a:pt x="6" y="363"/>
                  </a:lnTo>
                  <a:lnTo>
                    <a:pt x="20" y="373"/>
                  </a:lnTo>
                  <a:lnTo>
                    <a:pt x="10" y="391"/>
                  </a:lnTo>
                  <a:lnTo>
                    <a:pt x="12" y="425"/>
                  </a:lnTo>
                  <a:lnTo>
                    <a:pt x="38" y="425"/>
                  </a:lnTo>
                  <a:lnTo>
                    <a:pt x="50" y="413"/>
                  </a:lnTo>
                  <a:lnTo>
                    <a:pt x="110" y="409"/>
                  </a:lnTo>
                  <a:lnTo>
                    <a:pt x="162" y="411"/>
                  </a:lnTo>
                  <a:lnTo>
                    <a:pt x="212" y="419"/>
                  </a:lnTo>
                  <a:lnTo>
                    <a:pt x="256" y="427"/>
                  </a:lnTo>
                  <a:lnTo>
                    <a:pt x="300" y="425"/>
                  </a:lnTo>
                  <a:lnTo>
                    <a:pt x="320" y="419"/>
                  </a:lnTo>
                  <a:lnTo>
                    <a:pt x="340" y="417"/>
                  </a:lnTo>
                  <a:lnTo>
                    <a:pt x="364" y="429"/>
                  </a:lnTo>
                  <a:lnTo>
                    <a:pt x="407" y="419"/>
                  </a:lnTo>
                  <a:lnTo>
                    <a:pt x="417" y="437"/>
                  </a:lnTo>
                  <a:lnTo>
                    <a:pt x="429" y="417"/>
                  </a:lnTo>
                  <a:lnTo>
                    <a:pt x="431" y="383"/>
                  </a:lnTo>
                  <a:lnTo>
                    <a:pt x="461" y="367"/>
                  </a:lnTo>
                  <a:lnTo>
                    <a:pt x="487" y="363"/>
                  </a:lnTo>
                  <a:lnTo>
                    <a:pt x="487" y="357"/>
                  </a:lnTo>
                  <a:lnTo>
                    <a:pt x="469" y="317"/>
                  </a:lnTo>
                  <a:lnTo>
                    <a:pt x="461" y="293"/>
                  </a:lnTo>
                  <a:lnTo>
                    <a:pt x="477" y="285"/>
                  </a:lnTo>
                  <a:lnTo>
                    <a:pt x="501" y="289"/>
                  </a:lnTo>
                  <a:lnTo>
                    <a:pt x="535" y="275"/>
                  </a:lnTo>
                  <a:lnTo>
                    <a:pt x="535" y="237"/>
                  </a:lnTo>
                  <a:lnTo>
                    <a:pt x="499" y="225"/>
                  </a:lnTo>
                  <a:lnTo>
                    <a:pt x="467" y="219"/>
                  </a:lnTo>
                  <a:lnTo>
                    <a:pt x="449" y="187"/>
                  </a:lnTo>
                  <a:lnTo>
                    <a:pt x="451" y="155"/>
                  </a:lnTo>
                  <a:lnTo>
                    <a:pt x="419" y="123"/>
                  </a:lnTo>
                  <a:lnTo>
                    <a:pt x="401" y="99"/>
                  </a:lnTo>
                  <a:lnTo>
                    <a:pt x="399" y="77"/>
                  </a:lnTo>
                  <a:lnTo>
                    <a:pt x="403" y="63"/>
                  </a:lnTo>
                  <a:lnTo>
                    <a:pt x="403" y="34"/>
                  </a:lnTo>
                  <a:lnTo>
                    <a:pt x="370" y="12"/>
                  </a:lnTo>
                  <a:lnTo>
                    <a:pt x="334" y="12"/>
                  </a:lnTo>
                  <a:lnTo>
                    <a:pt x="302" y="18"/>
                  </a:lnTo>
                  <a:lnTo>
                    <a:pt x="288" y="6"/>
                  </a:lnTo>
                  <a:lnTo>
                    <a:pt x="250" y="0"/>
                  </a:lnTo>
                  <a:lnTo>
                    <a:pt x="216" y="1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6" name="Freeform 115"/>
            <p:cNvSpPr>
              <a:spLocks/>
            </p:cNvSpPr>
            <p:nvPr/>
          </p:nvSpPr>
          <p:spPr bwMode="auto">
            <a:xfrm>
              <a:off x="7169150" y="3657600"/>
              <a:ext cx="1423988" cy="903288"/>
            </a:xfrm>
            <a:custGeom>
              <a:avLst/>
              <a:gdLst>
                <a:gd name="T0" fmla="*/ 2147483647 w 1032"/>
                <a:gd name="T1" fmla="*/ 2147483647 h 677"/>
                <a:gd name="T2" fmla="*/ 2147483647 w 1032"/>
                <a:gd name="T3" fmla="*/ 2147483647 h 677"/>
                <a:gd name="T4" fmla="*/ 2147483647 w 1032"/>
                <a:gd name="T5" fmla="*/ 2147483647 h 677"/>
                <a:gd name="T6" fmla="*/ 2147483647 w 1032"/>
                <a:gd name="T7" fmla="*/ 2147483647 h 677"/>
                <a:gd name="T8" fmla="*/ 2147483647 w 1032"/>
                <a:gd name="T9" fmla="*/ 2147483647 h 677"/>
                <a:gd name="T10" fmla="*/ 2147483647 w 1032"/>
                <a:gd name="T11" fmla="*/ 2147483647 h 677"/>
                <a:gd name="T12" fmla="*/ 2147483647 w 1032"/>
                <a:gd name="T13" fmla="*/ 2147483647 h 677"/>
                <a:gd name="T14" fmla="*/ 2147483647 w 1032"/>
                <a:gd name="T15" fmla="*/ 2147483647 h 677"/>
                <a:gd name="T16" fmla="*/ 2147483647 w 1032"/>
                <a:gd name="T17" fmla="*/ 2147483647 h 677"/>
                <a:gd name="T18" fmla="*/ 2147483647 w 1032"/>
                <a:gd name="T19" fmla="*/ 2147483647 h 677"/>
                <a:gd name="T20" fmla="*/ 2147483647 w 1032"/>
                <a:gd name="T21" fmla="*/ 2147483647 h 677"/>
                <a:gd name="T22" fmla="*/ 2147483647 w 1032"/>
                <a:gd name="T23" fmla="*/ 2147483647 h 677"/>
                <a:gd name="T24" fmla="*/ 2147483647 w 1032"/>
                <a:gd name="T25" fmla="*/ 2147483647 h 677"/>
                <a:gd name="T26" fmla="*/ 2147483647 w 1032"/>
                <a:gd name="T27" fmla="*/ 2147483647 h 677"/>
                <a:gd name="T28" fmla="*/ 2147483647 w 1032"/>
                <a:gd name="T29" fmla="*/ 2147483647 h 677"/>
                <a:gd name="T30" fmla="*/ 2147483647 w 1032"/>
                <a:gd name="T31" fmla="*/ 2147483647 h 677"/>
                <a:gd name="T32" fmla="*/ 2147483647 w 1032"/>
                <a:gd name="T33" fmla="*/ 2147483647 h 677"/>
                <a:gd name="T34" fmla="*/ 2147483647 w 1032"/>
                <a:gd name="T35" fmla="*/ 2147483647 h 677"/>
                <a:gd name="T36" fmla="*/ 2147483647 w 1032"/>
                <a:gd name="T37" fmla="*/ 2147483647 h 677"/>
                <a:gd name="T38" fmla="*/ 2147483647 w 1032"/>
                <a:gd name="T39" fmla="*/ 2147483647 h 677"/>
                <a:gd name="T40" fmla="*/ 2147483647 w 1032"/>
                <a:gd name="T41" fmla="*/ 2147483647 h 677"/>
                <a:gd name="T42" fmla="*/ 2147483647 w 1032"/>
                <a:gd name="T43" fmla="*/ 2147483647 h 677"/>
                <a:gd name="T44" fmla="*/ 2147483647 w 1032"/>
                <a:gd name="T45" fmla="*/ 2147483647 h 677"/>
                <a:gd name="T46" fmla="*/ 2147483647 w 1032"/>
                <a:gd name="T47" fmla="*/ 2147483647 h 677"/>
                <a:gd name="T48" fmla="*/ 2147483647 w 1032"/>
                <a:gd name="T49" fmla="*/ 2147483647 h 677"/>
                <a:gd name="T50" fmla="*/ 2147483647 w 1032"/>
                <a:gd name="T51" fmla="*/ 2147483647 h 677"/>
                <a:gd name="T52" fmla="*/ 2147483647 w 1032"/>
                <a:gd name="T53" fmla="*/ 2147483647 h 677"/>
                <a:gd name="T54" fmla="*/ 2147483647 w 1032"/>
                <a:gd name="T55" fmla="*/ 2147483647 h 677"/>
                <a:gd name="T56" fmla="*/ 2147483647 w 1032"/>
                <a:gd name="T57" fmla="*/ 2147483647 h 677"/>
                <a:gd name="T58" fmla="*/ 2147483647 w 1032"/>
                <a:gd name="T59" fmla="*/ 2147483647 h 677"/>
                <a:gd name="T60" fmla="*/ 2147483647 w 1032"/>
                <a:gd name="T61" fmla="*/ 2147483647 h 677"/>
                <a:gd name="T62" fmla="*/ 2147483647 w 1032"/>
                <a:gd name="T63" fmla="*/ 2147483647 h 677"/>
                <a:gd name="T64" fmla="*/ 2147483647 w 1032"/>
                <a:gd name="T65" fmla="*/ 2147483647 h 677"/>
                <a:gd name="T66" fmla="*/ 2147483647 w 1032"/>
                <a:gd name="T67" fmla="*/ 2147483647 h 677"/>
                <a:gd name="T68" fmla="*/ 2147483647 w 1032"/>
                <a:gd name="T69" fmla="*/ 2147483647 h 677"/>
                <a:gd name="T70" fmla="*/ 2147483647 w 1032"/>
                <a:gd name="T71" fmla="*/ 2147483647 h 677"/>
                <a:gd name="T72" fmla="*/ 2147483647 w 1032"/>
                <a:gd name="T73" fmla="*/ 2147483647 h 677"/>
                <a:gd name="T74" fmla="*/ 2147483647 w 1032"/>
                <a:gd name="T75" fmla="*/ 2147483647 h 677"/>
                <a:gd name="T76" fmla="*/ 2147483647 w 1032"/>
                <a:gd name="T77" fmla="*/ 2147483647 h 677"/>
                <a:gd name="T78" fmla="*/ 2147483647 w 1032"/>
                <a:gd name="T79" fmla="*/ 2147483647 h 677"/>
                <a:gd name="T80" fmla="*/ 2147483647 w 1032"/>
                <a:gd name="T81" fmla="*/ 2147483647 h 677"/>
                <a:gd name="T82" fmla="*/ 2147483647 w 1032"/>
                <a:gd name="T83" fmla="*/ 2147483647 h 677"/>
                <a:gd name="T84" fmla="*/ 2147483647 w 1032"/>
                <a:gd name="T85" fmla="*/ 2147483647 h 677"/>
                <a:gd name="T86" fmla="*/ 2147483647 w 1032"/>
                <a:gd name="T87" fmla="*/ 2147483647 h 677"/>
                <a:gd name="T88" fmla="*/ 2147483647 w 1032"/>
                <a:gd name="T89" fmla="*/ 2147483647 h 677"/>
                <a:gd name="T90" fmla="*/ 2147483647 w 1032"/>
                <a:gd name="T91" fmla="*/ 2147483647 h 67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2"/>
                <a:gd name="T139" fmla="*/ 0 h 677"/>
                <a:gd name="T140" fmla="*/ 1032 w 1032"/>
                <a:gd name="T141" fmla="*/ 677 h 67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2" h="677">
                  <a:moveTo>
                    <a:pt x="537" y="20"/>
                  </a:moveTo>
                  <a:lnTo>
                    <a:pt x="563" y="16"/>
                  </a:lnTo>
                  <a:lnTo>
                    <a:pt x="597" y="6"/>
                  </a:lnTo>
                  <a:lnTo>
                    <a:pt x="631" y="0"/>
                  </a:lnTo>
                  <a:lnTo>
                    <a:pt x="665" y="6"/>
                  </a:lnTo>
                  <a:lnTo>
                    <a:pt x="681" y="36"/>
                  </a:lnTo>
                  <a:lnTo>
                    <a:pt x="705" y="62"/>
                  </a:lnTo>
                  <a:lnTo>
                    <a:pt x="751" y="86"/>
                  </a:lnTo>
                  <a:lnTo>
                    <a:pt x="781" y="112"/>
                  </a:lnTo>
                  <a:lnTo>
                    <a:pt x="807" y="140"/>
                  </a:lnTo>
                  <a:lnTo>
                    <a:pt x="871" y="140"/>
                  </a:lnTo>
                  <a:lnTo>
                    <a:pt x="891" y="154"/>
                  </a:lnTo>
                  <a:lnTo>
                    <a:pt x="927" y="168"/>
                  </a:lnTo>
                  <a:lnTo>
                    <a:pt x="967" y="170"/>
                  </a:lnTo>
                  <a:lnTo>
                    <a:pt x="1011" y="182"/>
                  </a:lnTo>
                  <a:lnTo>
                    <a:pt x="1032" y="234"/>
                  </a:lnTo>
                  <a:lnTo>
                    <a:pt x="1021" y="293"/>
                  </a:lnTo>
                  <a:lnTo>
                    <a:pt x="999" y="321"/>
                  </a:lnTo>
                  <a:lnTo>
                    <a:pt x="963" y="333"/>
                  </a:lnTo>
                  <a:lnTo>
                    <a:pt x="951" y="349"/>
                  </a:lnTo>
                  <a:lnTo>
                    <a:pt x="947" y="367"/>
                  </a:lnTo>
                  <a:lnTo>
                    <a:pt x="865" y="391"/>
                  </a:lnTo>
                  <a:lnTo>
                    <a:pt x="819" y="423"/>
                  </a:lnTo>
                  <a:lnTo>
                    <a:pt x="749" y="451"/>
                  </a:lnTo>
                  <a:lnTo>
                    <a:pt x="729" y="473"/>
                  </a:lnTo>
                  <a:lnTo>
                    <a:pt x="675" y="481"/>
                  </a:lnTo>
                  <a:lnTo>
                    <a:pt x="695" y="503"/>
                  </a:lnTo>
                  <a:lnTo>
                    <a:pt x="721" y="503"/>
                  </a:lnTo>
                  <a:lnTo>
                    <a:pt x="761" y="541"/>
                  </a:lnTo>
                  <a:lnTo>
                    <a:pt x="765" y="567"/>
                  </a:lnTo>
                  <a:lnTo>
                    <a:pt x="787" y="571"/>
                  </a:lnTo>
                  <a:lnTo>
                    <a:pt x="799" y="571"/>
                  </a:lnTo>
                  <a:lnTo>
                    <a:pt x="809" y="559"/>
                  </a:lnTo>
                  <a:lnTo>
                    <a:pt x="823" y="571"/>
                  </a:lnTo>
                  <a:lnTo>
                    <a:pt x="837" y="559"/>
                  </a:lnTo>
                  <a:lnTo>
                    <a:pt x="855" y="561"/>
                  </a:lnTo>
                  <a:lnTo>
                    <a:pt x="839" y="593"/>
                  </a:lnTo>
                  <a:lnTo>
                    <a:pt x="819" y="605"/>
                  </a:lnTo>
                  <a:lnTo>
                    <a:pt x="795" y="595"/>
                  </a:lnTo>
                  <a:lnTo>
                    <a:pt x="783" y="589"/>
                  </a:lnTo>
                  <a:lnTo>
                    <a:pt x="777" y="609"/>
                  </a:lnTo>
                  <a:lnTo>
                    <a:pt x="737" y="637"/>
                  </a:lnTo>
                  <a:lnTo>
                    <a:pt x="725" y="655"/>
                  </a:lnTo>
                  <a:lnTo>
                    <a:pt x="713" y="677"/>
                  </a:lnTo>
                  <a:lnTo>
                    <a:pt x="683" y="669"/>
                  </a:lnTo>
                  <a:lnTo>
                    <a:pt x="683" y="657"/>
                  </a:lnTo>
                  <a:lnTo>
                    <a:pt x="689" y="637"/>
                  </a:lnTo>
                  <a:lnTo>
                    <a:pt x="677" y="601"/>
                  </a:lnTo>
                  <a:lnTo>
                    <a:pt x="661" y="599"/>
                  </a:lnTo>
                  <a:lnTo>
                    <a:pt x="645" y="599"/>
                  </a:lnTo>
                  <a:lnTo>
                    <a:pt x="617" y="591"/>
                  </a:lnTo>
                  <a:lnTo>
                    <a:pt x="623" y="571"/>
                  </a:lnTo>
                  <a:lnTo>
                    <a:pt x="637" y="551"/>
                  </a:lnTo>
                  <a:lnTo>
                    <a:pt x="641" y="531"/>
                  </a:lnTo>
                  <a:lnTo>
                    <a:pt x="667" y="513"/>
                  </a:lnTo>
                  <a:lnTo>
                    <a:pt x="661" y="495"/>
                  </a:lnTo>
                  <a:lnTo>
                    <a:pt x="631" y="503"/>
                  </a:lnTo>
                  <a:lnTo>
                    <a:pt x="613" y="511"/>
                  </a:lnTo>
                  <a:lnTo>
                    <a:pt x="593" y="507"/>
                  </a:lnTo>
                  <a:lnTo>
                    <a:pt x="593" y="515"/>
                  </a:lnTo>
                  <a:lnTo>
                    <a:pt x="567" y="501"/>
                  </a:lnTo>
                  <a:lnTo>
                    <a:pt x="569" y="493"/>
                  </a:lnTo>
                  <a:lnTo>
                    <a:pt x="591" y="485"/>
                  </a:lnTo>
                  <a:lnTo>
                    <a:pt x="579" y="469"/>
                  </a:lnTo>
                  <a:lnTo>
                    <a:pt x="559" y="473"/>
                  </a:lnTo>
                  <a:lnTo>
                    <a:pt x="545" y="487"/>
                  </a:lnTo>
                  <a:lnTo>
                    <a:pt x="533" y="493"/>
                  </a:lnTo>
                  <a:lnTo>
                    <a:pt x="531" y="511"/>
                  </a:lnTo>
                  <a:lnTo>
                    <a:pt x="517" y="513"/>
                  </a:lnTo>
                  <a:lnTo>
                    <a:pt x="531" y="527"/>
                  </a:lnTo>
                  <a:lnTo>
                    <a:pt x="531" y="541"/>
                  </a:lnTo>
                  <a:lnTo>
                    <a:pt x="515" y="559"/>
                  </a:lnTo>
                  <a:lnTo>
                    <a:pt x="495" y="551"/>
                  </a:lnTo>
                  <a:lnTo>
                    <a:pt x="509" y="571"/>
                  </a:lnTo>
                  <a:lnTo>
                    <a:pt x="501" y="575"/>
                  </a:lnTo>
                  <a:lnTo>
                    <a:pt x="475" y="551"/>
                  </a:lnTo>
                  <a:lnTo>
                    <a:pt x="483" y="583"/>
                  </a:lnTo>
                  <a:lnTo>
                    <a:pt x="501" y="595"/>
                  </a:lnTo>
                  <a:lnTo>
                    <a:pt x="483" y="613"/>
                  </a:lnTo>
                  <a:lnTo>
                    <a:pt x="475" y="603"/>
                  </a:lnTo>
                  <a:lnTo>
                    <a:pt x="455" y="601"/>
                  </a:lnTo>
                  <a:lnTo>
                    <a:pt x="442" y="607"/>
                  </a:lnTo>
                  <a:lnTo>
                    <a:pt x="400" y="609"/>
                  </a:lnTo>
                  <a:lnTo>
                    <a:pt x="402" y="591"/>
                  </a:lnTo>
                  <a:lnTo>
                    <a:pt x="430" y="563"/>
                  </a:lnTo>
                  <a:lnTo>
                    <a:pt x="432" y="537"/>
                  </a:lnTo>
                  <a:lnTo>
                    <a:pt x="434" y="517"/>
                  </a:lnTo>
                  <a:lnTo>
                    <a:pt x="459" y="513"/>
                  </a:lnTo>
                  <a:lnTo>
                    <a:pt x="495" y="515"/>
                  </a:lnTo>
                  <a:lnTo>
                    <a:pt x="503" y="507"/>
                  </a:lnTo>
                  <a:lnTo>
                    <a:pt x="479" y="499"/>
                  </a:lnTo>
                  <a:lnTo>
                    <a:pt x="471" y="485"/>
                  </a:lnTo>
                  <a:lnTo>
                    <a:pt x="442" y="469"/>
                  </a:lnTo>
                  <a:lnTo>
                    <a:pt x="432" y="441"/>
                  </a:lnTo>
                  <a:lnTo>
                    <a:pt x="438" y="427"/>
                  </a:lnTo>
                  <a:lnTo>
                    <a:pt x="422" y="399"/>
                  </a:lnTo>
                  <a:lnTo>
                    <a:pt x="384" y="393"/>
                  </a:lnTo>
                  <a:lnTo>
                    <a:pt x="344" y="361"/>
                  </a:lnTo>
                  <a:lnTo>
                    <a:pt x="308" y="359"/>
                  </a:lnTo>
                  <a:lnTo>
                    <a:pt x="282" y="367"/>
                  </a:lnTo>
                  <a:lnTo>
                    <a:pt x="272" y="381"/>
                  </a:lnTo>
                  <a:lnTo>
                    <a:pt x="260" y="389"/>
                  </a:lnTo>
                  <a:lnTo>
                    <a:pt x="230" y="391"/>
                  </a:lnTo>
                  <a:lnTo>
                    <a:pt x="214" y="405"/>
                  </a:lnTo>
                  <a:lnTo>
                    <a:pt x="186" y="405"/>
                  </a:lnTo>
                  <a:lnTo>
                    <a:pt x="176" y="393"/>
                  </a:lnTo>
                  <a:lnTo>
                    <a:pt x="164" y="389"/>
                  </a:lnTo>
                  <a:lnTo>
                    <a:pt x="136" y="399"/>
                  </a:lnTo>
                  <a:lnTo>
                    <a:pt x="116" y="401"/>
                  </a:lnTo>
                  <a:lnTo>
                    <a:pt x="102" y="389"/>
                  </a:lnTo>
                  <a:lnTo>
                    <a:pt x="80" y="393"/>
                  </a:lnTo>
                  <a:lnTo>
                    <a:pt x="60" y="405"/>
                  </a:lnTo>
                  <a:lnTo>
                    <a:pt x="50" y="401"/>
                  </a:lnTo>
                  <a:lnTo>
                    <a:pt x="24" y="401"/>
                  </a:lnTo>
                  <a:lnTo>
                    <a:pt x="0" y="361"/>
                  </a:lnTo>
                  <a:lnTo>
                    <a:pt x="4" y="343"/>
                  </a:lnTo>
                  <a:lnTo>
                    <a:pt x="50" y="301"/>
                  </a:lnTo>
                  <a:lnTo>
                    <a:pt x="36" y="252"/>
                  </a:lnTo>
                  <a:lnTo>
                    <a:pt x="90" y="208"/>
                  </a:lnTo>
                  <a:lnTo>
                    <a:pt x="106" y="182"/>
                  </a:lnTo>
                  <a:lnTo>
                    <a:pt x="104" y="156"/>
                  </a:lnTo>
                  <a:lnTo>
                    <a:pt x="92" y="124"/>
                  </a:lnTo>
                  <a:lnTo>
                    <a:pt x="78" y="96"/>
                  </a:lnTo>
                  <a:lnTo>
                    <a:pt x="60" y="82"/>
                  </a:lnTo>
                  <a:lnTo>
                    <a:pt x="90" y="84"/>
                  </a:lnTo>
                  <a:lnTo>
                    <a:pt x="102" y="70"/>
                  </a:lnTo>
                  <a:lnTo>
                    <a:pt x="158" y="68"/>
                  </a:lnTo>
                  <a:lnTo>
                    <a:pt x="212" y="68"/>
                  </a:lnTo>
                  <a:lnTo>
                    <a:pt x="226" y="68"/>
                  </a:lnTo>
                  <a:lnTo>
                    <a:pt x="298" y="84"/>
                  </a:lnTo>
                  <a:lnTo>
                    <a:pt x="350" y="84"/>
                  </a:lnTo>
                  <a:lnTo>
                    <a:pt x="372" y="76"/>
                  </a:lnTo>
                  <a:lnTo>
                    <a:pt x="392" y="76"/>
                  </a:lnTo>
                  <a:lnTo>
                    <a:pt x="414" y="84"/>
                  </a:lnTo>
                  <a:lnTo>
                    <a:pt x="459" y="78"/>
                  </a:lnTo>
                  <a:lnTo>
                    <a:pt x="467" y="92"/>
                  </a:lnTo>
                  <a:lnTo>
                    <a:pt x="483" y="74"/>
                  </a:lnTo>
                  <a:lnTo>
                    <a:pt x="481" y="42"/>
                  </a:lnTo>
                  <a:lnTo>
                    <a:pt x="517" y="22"/>
                  </a:lnTo>
                  <a:lnTo>
                    <a:pt x="537" y="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7" name="Freeform 119"/>
            <p:cNvSpPr>
              <a:spLocks/>
            </p:cNvSpPr>
            <p:nvPr/>
          </p:nvSpPr>
          <p:spPr bwMode="auto">
            <a:xfrm>
              <a:off x="6608763" y="3917950"/>
              <a:ext cx="555625" cy="293688"/>
            </a:xfrm>
            <a:custGeom>
              <a:avLst/>
              <a:gdLst>
                <a:gd name="T0" fmla="*/ 2147483647 w 402"/>
                <a:gd name="T1" fmla="*/ 2147483647 h 220"/>
                <a:gd name="T2" fmla="*/ 2147483647 w 402"/>
                <a:gd name="T3" fmla="*/ 2147483647 h 220"/>
                <a:gd name="T4" fmla="*/ 2147483647 w 402"/>
                <a:gd name="T5" fmla="*/ 2147483647 h 220"/>
                <a:gd name="T6" fmla="*/ 2147483647 w 402"/>
                <a:gd name="T7" fmla="*/ 2147483647 h 220"/>
                <a:gd name="T8" fmla="*/ 2147483647 w 402"/>
                <a:gd name="T9" fmla="*/ 2147483647 h 220"/>
                <a:gd name="T10" fmla="*/ 2147483647 w 402"/>
                <a:gd name="T11" fmla="*/ 2147483647 h 220"/>
                <a:gd name="T12" fmla="*/ 2147483647 w 402"/>
                <a:gd name="T13" fmla="*/ 2147483647 h 220"/>
                <a:gd name="T14" fmla="*/ 2147483647 w 402"/>
                <a:gd name="T15" fmla="*/ 2147483647 h 220"/>
                <a:gd name="T16" fmla="*/ 0 w 402"/>
                <a:gd name="T17" fmla="*/ 2147483647 h 220"/>
                <a:gd name="T18" fmla="*/ 2147483647 w 402"/>
                <a:gd name="T19" fmla="*/ 2147483647 h 220"/>
                <a:gd name="T20" fmla="*/ 2147483647 w 402"/>
                <a:gd name="T21" fmla="*/ 2147483647 h 220"/>
                <a:gd name="T22" fmla="*/ 2147483647 w 402"/>
                <a:gd name="T23" fmla="*/ 2147483647 h 220"/>
                <a:gd name="T24" fmla="*/ 2147483647 w 402"/>
                <a:gd name="T25" fmla="*/ 2147483647 h 220"/>
                <a:gd name="T26" fmla="*/ 2147483647 w 402"/>
                <a:gd name="T27" fmla="*/ 0 h 220"/>
                <a:gd name="T28" fmla="*/ 2147483647 w 402"/>
                <a:gd name="T29" fmla="*/ 2147483647 h 220"/>
                <a:gd name="T30" fmla="*/ 2147483647 w 402"/>
                <a:gd name="T31" fmla="*/ 2147483647 h 220"/>
                <a:gd name="T32" fmla="*/ 2147483647 w 402"/>
                <a:gd name="T33" fmla="*/ 2147483647 h 220"/>
                <a:gd name="T34" fmla="*/ 2147483647 w 402"/>
                <a:gd name="T35" fmla="*/ 2147483647 h 220"/>
                <a:gd name="T36" fmla="*/ 2147483647 w 402"/>
                <a:gd name="T37" fmla="*/ 2147483647 h 220"/>
                <a:gd name="T38" fmla="*/ 2147483647 w 402"/>
                <a:gd name="T39" fmla="*/ 2147483647 h 220"/>
                <a:gd name="T40" fmla="*/ 2147483647 w 402"/>
                <a:gd name="T41" fmla="*/ 2147483647 h 220"/>
                <a:gd name="T42" fmla="*/ 2147483647 w 402"/>
                <a:gd name="T43" fmla="*/ 2147483647 h 220"/>
                <a:gd name="T44" fmla="*/ 2147483647 w 402"/>
                <a:gd name="T45" fmla="*/ 2147483647 h 220"/>
                <a:gd name="T46" fmla="*/ 2147483647 w 402"/>
                <a:gd name="T47" fmla="*/ 2147483647 h 220"/>
                <a:gd name="T48" fmla="*/ 2147483647 w 402"/>
                <a:gd name="T49" fmla="*/ 2147483647 h 220"/>
                <a:gd name="T50" fmla="*/ 2147483647 w 402"/>
                <a:gd name="T51" fmla="*/ 2147483647 h 220"/>
                <a:gd name="T52" fmla="*/ 2147483647 w 402"/>
                <a:gd name="T53" fmla="*/ 2147483647 h 220"/>
                <a:gd name="T54" fmla="*/ 2147483647 w 402"/>
                <a:gd name="T55" fmla="*/ 2147483647 h 220"/>
                <a:gd name="T56" fmla="*/ 2147483647 w 402"/>
                <a:gd name="T57" fmla="*/ 2147483647 h 220"/>
                <a:gd name="T58" fmla="*/ 2147483647 w 402"/>
                <a:gd name="T59" fmla="*/ 2147483647 h 220"/>
                <a:gd name="T60" fmla="*/ 2147483647 w 402"/>
                <a:gd name="T61" fmla="*/ 2147483647 h 220"/>
                <a:gd name="T62" fmla="*/ 2147483647 w 402"/>
                <a:gd name="T63" fmla="*/ 2147483647 h 220"/>
                <a:gd name="T64" fmla="*/ 2147483647 w 402"/>
                <a:gd name="T65" fmla="*/ 2147483647 h 220"/>
                <a:gd name="T66" fmla="*/ 2147483647 w 402"/>
                <a:gd name="T67" fmla="*/ 2147483647 h 220"/>
                <a:gd name="T68" fmla="*/ 2147483647 w 402"/>
                <a:gd name="T69" fmla="*/ 2147483647 h 220"/>
                <a:gd name="T70" fmla="*/ 2147483647 w 402"/>
                <a:gd name="T71" fmla="*/ 2147483647 h 220"/>
                <a:gd name="T72" fmla="*/ 2147483647 w 402"/>
                <a:gd name="T73" fmla="*/ 2147483647 h 220"/>
                <a:gd name="T74" fmla="*/ 2147483647 w 402"/>
                <a:gd name="T75" fmla="*/ 2147483647 h 220"/>
                <a:gd name="T76" fmla="*/ 2147483647 w 402"/>
                <a:gd name="T77" fmla="*/ 2147483647 h 220"/>
                <a:gd name="T78" fmla="*/ 2147483647 w 402"/>
                <a:gd name="T79" fmla="*/ 2147483647 h 220"/>
                <a:gd name="T80" fmla="*/ 2147483647 w 402"/>
                <a:gd name="T81" fmla="*/ 2147483647 h 220"/>
                <a:gd name="T82" fmla="*/ 2147483647 w 402"/>
                <a:gd name="T83" fmla="*/ 2147483647 h 220"/>
                <a:gd name="T84" fmla="*/ 2147483647 w 402"/>
                <a:gd name="T85" fmla="*/ 2147483647 h 220"/>
                <a:gd name="T86" fmla="*/ 2147483647 w 402"/>
                <a:gd name="T87" fmla="*/ 2147483647 h 220"/>
                <a:gd name="T88" fmla="*/ 2147483647 w 402"/>
                <a:gd name="T89" fmla="*/ 2147483647 h 220"/>
                <a:gd name="T90" fmla="*/ 2147483647 w 402"/>
                <a:gd name="T91" fmla="*/ 2147483647 h 220"/>
                <a:gd name="T92" fmla="*/ 2147483647 w 402"/>
                <a:gd name="T93" fmla="*/ 2147483647 h 22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02"/>
                <a:gd name="T142" fmla="*/ 0 h 220"/>
                <a:gd name="T143" fmla="*/ 402 w 402"/>
                <a:gd name="T144" fmla="*/ 220 h 2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02" h="220">
                  <a:moveTo>
                    <a:pt x="99" y="211"/>
                  </a:moveTo>
                  <a:lnTo>
                    <a:pt x="96" y="199"/>
                  </a:lnTo>
                  <a:lnTo>
                    <a:pt x="83" y="192"/>
                  </a:lnTo>
                  <a:lnTo>
                    <a:pt x="36" y="149"/>
                  </a:lnTo>
                  <a:lnTo>
                    <a:pt x="33" y="126"/>
                  </a:lnTo>
                  <a:lnTo>
                    <a:pt x="12" y="123"/>
                  </a:lnTo>
                  <a:lnTo>
                    <a:pt x="13" y="102"/>
                  </a:lnTo>
                  <a:lnTo>
                    <a:pt x="6" y="82"/>
                  </a:lnTo>
                  <a:lnTo>
                    <a:pt x="0" y="71"/>
                  </a:lnTo>
                  <a:lnTo>
                    <a:pt x="4" y="59"/>
                  </a:lnTo>
                  <a:lnTo>
                    <a:pt x="19" y="59"/>
                  </a:lnTo>
                  <a:lnTo>
                    <a:pt x="45" y="53"/>
                  </a:lnTo>
                  <a:lnTo>
                    <a:pt x="126" y="11"/>
                  </a:lnTo>
                  <a:lnTo>
                    <a:pt x="143" y="0"/>
                  </a:lnTo>
                  <a:lnTo>
                    <a:pt x="154" y="13"/>
                  </a:lnTo>
                  <a:lnTo>
                    <a:pt x="171" y="6"/>
                  </a:lnTo>
                  <a:lnTo>
                    <a:pt x="187" y="7"/>
                  </a:lnTo>
                  <a:lnTo>
                    <a:pt x="197" y="14"/>
                  </a:lnTo>
                  <a:lnTo>
                    <a:pt x="197" y="33"/>
                  </a:lnTo>
                  <a:lnTo>
                    <a:pt x="226" y="52"/>
                  </a:lnTo>
                  <a:lnTo>
                    <a:pt x="228" y="65"/>
                  </a:lnTo>
                  <a:lnTo>
                    <a:pt x="239" y="80"/>
                  </a:lnTo>
                  <a:lnTo>
                    <a:pt x="247" y="86"/>
                  </a:lnTo>
                  <a:lnTo>
                    <a:pt x="252" y="80"/>
                  </a:lnTo>
                  <a:lnTo>
                    <a:pt x="273" y="69"/>
                  </a:lnTo>
                  <a:lnTo>
                    <a:pt x="282" y="71"/>
                  </a:lnTo>
                  <a:lnTo>
                    <a:pt x="308" y="100"/>
                  </a:lnTo>
                  <a:lnTo>
                    <a:pt x="314" y="99"/>
                  </a:lnTo>
                  <a:lnTo>
                    <a:pt x="341" y="115"/>
                  </a:lnTo>
                  <a:lnTo>
                    <a:pt x="381" y="113"/>
                  </a:lnTo>
                  <a:lnTo>
                    <a:pt x="402" y="126"/>
                  </a:lnTo>
                  <a:lnTo>
                    <a:pt x="358" y="151"/>
                  </a:lnTo>
                  <a:lnTo>
                    <a:pt x="356" y="181"/>
                  </a:lnTo>
                  <a:lnTo>
                    <a:pt x="329" y="206"/>
                  </a:lnTo>
                  <a:lnTo>
                    <a:pt x="300" y="205"/>
                  </a:lnTo>
                  <a:lnTo>
                    <a:pt x="284" y="212"/>
                  </a:lnTo>
                  <a:lnTo>
                    <a:pt x="264" y="220"/>
                  </a:lnTo>
                  <a:lnTo>
                    <a:pt x="239" y="204"/>
                  </a:lnTo>
                  <a:lnTo>
                    <a:pt x="223" y="212"/>
                  </a:lnTo>
                  <a:lnTo>
                    <a:pt x="209" y="215"/>
                  </a:lnTo>
                  <a:lnTo>
                    <a:pt x="197" y="196"/>
                  </a:lnTo>
                  <a:lnTo>
                    <a:pt x="162" y="197"/>
                  </a:lnTo>
                  <a:lnTo>
                    <a:pt x="151" y="205"/>
                  </a:lnTo>
                  <a:lnTo>
                    <a:pt x="143" y="213"/>
                  </a:lnTo>
                  <a:lnTo>
                    <a:pt x="128" y="213"/>
                  </a:lnTo>
                  <a:lnTo>
                    <a:pt x="112" y="216"/>
                  </a:lnTo>
                  <a:lnTo>
                    <a:pt x="99" y="211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8" name="Freeform 120"/>
            <p:cNvSpPr>
              <a:spLocks/>
            </p:cNvSpPr>
            <p:nvPr/>
          </p:nvSpPr>
          <p:spPr bwMode="auto">
            <a:xfrm>
              <a:off x="6972300" y="4090988"/>
              <a:ext cx="487363" cy="209550"/>
            </a:xfrm>
            <a:custGeom>
              <a:avLst/>
              <a:gdLst>
                <a:gd name="T0" fmla="*/ 2147483647 w 353"/>
                <a:gd name="T1" fmla="*/ 2147483647 h 157"/>
                <a:gd name="T2" fmla="*/ 2147483647 w 353"/>
                <a:gd name="T3" fmla="*/ 0 h 157"/>
                <a:gd name="T4" fmla="*/ 2147483647 w 353"/>
                <a:gd name="T5" fmla="*/ 0 h 157"/>
                <a:gd name="T6" fmla="*/ 2147483647 w 353"/>
                <a:gd name="T7" fmla="*/ 2147483647 h 157"/>
                <a:gd name="T8" fmla="*/ 2147483647 w 353"/>
                <a:gd name="T9" fmla="*/ 2147483647 h 157"/>
                <a:gd name="T10" fmla="*/ 2147483647 w 353"/>
                <a:gd name="T11" fmla="*/ 2147483647 h 157"/>
                <a:gd name="T12" fmla="*/ 2147483647 w 353"/>
                <a:gd name="T13" fmla="*/ 2147483647 h 157"/>
                <a:gd name="T14" fmla="*/ 2147483647 w 353"/>
                <a:gd name="T15" fmla="*/ 2147483647 h 157"/>
                <a:gd name="T16" fmla="*/ 2147483647 w 353"/>
                <a:gd name="T17" fmla="*/ 2147483647 h 157"/>
                <a:gd name="T18" fmla="*/ 2147483647 w 353"/>
                <a:gd name="T19" fmla="*/ 2147483647 h 157"/>
                <a:gd name="T20" fmla="*/ 2147483647 w 353"/>
                <a:gd name="T21" fmla="*/ 2147483647 h 157"/>
                <a:gd name="T22" fmla="*/ 2147483647 w 353"/>
                <a:gd name="T23" fmla="*/ 2147483647 h 157"/>
                <a:gd name="T24" fmla="*/ 2147483647 w 353"/>
                <a:gd name="T25" fmla="*/ 2147483647 h 157"/>
                <a:gd name="T26" fmla="*/ 2147483647 w 353"/>
                <a:gd name="T27" fmla="*/ 2147483647 h 157"/>
                <a:gd name="T28" fmla="*/ 2147483647 w 353"/>
                <a:gd name="T29" fmla="*/ 2147483647 h 157"/>
                <a:gd name="T30" fmla="*/ 2147483647 w 353"/>
                <a:gd name="T31" fmla="*/ 2147483647 h 157"/>
                <a:gd name="T32" fmla="*/ 2147483647 w 353"/>
                <a:gd name="T33" fmla="*/ 2147483647 h 157"/>
                <a:gd name="T34" fmla="*/ 2147483647 w 353"/>
                <a:gd name="T35" fmla="*/ 2147483647 h 157"/>
                <a:gd name="T36" fmla="*/ 2147483647 w 353"/>
                <a:gd name="T37" fmla="*/ 2147483647 h 157"/>
                <a:gd name="T38" fmla="*/ 2147483647 w 353"/>
                <a:gd name="T39" fmla="*/ 2147483647 h 157"/>
                <a:gd name="T40" fmla="*/ 2147483647 w 353"/>
                <a:gd name="T41" fmla="*/ 2147483647 h 157"/>
                <a:gd name="T42" fmla="*/ 2147483647 w 353"/>
                <a:gd name="T43" fmla="*/ 2147483647 h 157"/>
                <a:gd name="T44" fmla="*/ 2147483647 w 353"/>
                <a:gd name="T45" fmla="*/ 2147483647 h 157"/>
                <a:gd name="T46" fmla="*/ 2147483647 w 353"/>
                <a:gd name="T47" fmla="*/ 2147483647 h 157"/>
                <a:gd name="T48" fmla="*/ 2147483647 w 353"/>
                <a:gd name="T49" fmla="*/ 2147483647 h 157"/>
                <a:gd name="T50" fmla="*/ 2147483647 w 353"/>
                <a:gd name="T51" fmla="*/ 2147483647 h 157"/>
                <a:gd name="T52" fmla="*/ 2147483647 w 353"/>
                <a:gd name="T53" fmla="*/ 2147483647 h 157"/>
                <a:gd name="T54" fmla="*/ 2147483647 w 353"/>
                <a:gd name="T55" fmla="*/ 2147483647 h 157"/>
                <a:gd name="T56" fmla="*/ 2147483647 w 353"/>
                <a:gd name="T57" fmla="*/ 2147483647 h 157"/>
                <a:gd name="T58" fmla="*/ 2147483647 w 353"/>
                <a:gd name="T59" fmla="*/ 2147483647 h 157"/>
                <a:gd name="T60" fmla="*/ 2147483647 w 353"/>
                <a:gd name="T61" fmla="*/ 2147483647 h 157"/>
                <a:gd name="T62" fmla="*/ 2147483647 w 353"/>
                <a:gd name="T63" fmla="*/ 2147483647 h 157"/>
                <a:gd name="T64" fmla="*/ 2147483647 w 353"/>
                <a:gd name="T65" fmla="*/ 2147483647 h 157"/>
                <a:gd name="T66" fmla="*/ 2147483647 w 353"/>
                <a:gd name="T67" fmla="*/ 2147483647 h 157"/>
                <a:gd name="T68" fmla="*/ 2147483647 w 353"/>
                <a:gd name="T69" fmla="*/ 2147483647 h 157"/>
                <a:gd name="T70" fmla="*/ 2147483647 w 353"/>
                <a:gd name="T71" fmla="*/ 2147483647 h 157"/>
                <a:gd name="T72" fmla="*/ 2147483647 w 353"/>
                <a:gd name="T73" fmla="*/ 2147483647 h 157"/>
                <a:gd name="T74" fmla="*/ 0 w 353"/>
                <a:gd name="T75" fmla="*/ 2147483647 h 157"/>
                <a:gd name="T76" fmla="*/ 0 w 353"/>
                <a:gd name="T77" fmla="*/ 2147483647 h 157"/>
                <a:gd name="T78" fmla="*/ 2147483647 w 353"/>
                <a:gd name="T79" fmla="*/ 2147483647 h 157"/>
                <a:gd name="T80" fmla="*/ 2147483647 w 353"/>
                <a:gd name="T81" fmla="*/ 2147483647 h 157"/>
                <a:gd name="T82" fmla="*/ 2147483647 w 353"/>
                <a:gd name="T83" fmla="*/ 2147483647 h 157"/>
                <a:gd name="T84" fmla="*/ 2147483647 w 353"/>
                <a:gd name="T85" fmla="*/ 2147483647 h 157"/>
                <a:gd name="T86" fmla="*/ 2147483647 w 353"/>
                <a:gd name="T87" fmla="*/ 2147483647 h 15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53"/>
                <a:gd name="T133" fmla="*/ 0 h 157"/>
                <a:gd name="T134" fmla="*/ 353 w 353"/>
                <a:gd name="T135" fmla="*/ 157 h 15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53" h="157">
                  <a:moveTo>
                    <a:pt x="120" y="8"/>
                  </a:moveTo>
                  <a:lnTo>
                    <a:pt x="132" y="0"/>
                  </a:lnTo>
                  <a:lnTo>
                    <a:pt x="146" y="0"/>
                  </a:lnTo>
                  <a:lnTo>
                    <a:pt x="152" y="11"/>
                  </a:lnTo>
                  <a:lnTo>
                    <a:pt x="165" y="2"/>
                  </a:lnTo>
                  <a:lnTo>
                    <a:pt x="178" y="6"/>
                  </a:lnTo>
                  <a:lnTo>
                    <a:pt x="199" y="27"/>
                  </a:lnTo>
                  <a:lnTo>
                    <a:pt x="221" y="36"/>
                  </a:lnTo>
                  <a:lnTo>
                    <a:pt x="229" y="38"/>
                  </a:lnTo>
                  <a:lnTo>
                    <a:pt x="240" y="29"/>
                  </a:lnTo>
                  <a:lnTo>
                    <a:pt x="251" y="25"/>
                  </a:lnTo>
                  <a:lnTo>
                    <a:pt x="281" y="33"/>
                  </a:lnTo>
                  <a:lnTo>
                    <a:pt x="321" y="42"/>
                  </a:lnTo>
                  <a:lnTo>
                    <a:pt x="353" y="51"/>
                  </a:lnTo>
                  <a:lnTo>
                    <a:pt x="342" y="64"/>
                  </a:lnTo>
                  <a:lnTo>
                    <a:pt x="321" y="85"/>
                  </a:lnTo>
                  <a:lnTo>
                    <a:pt x="316" y="92"/>
                  </a:lnTo>
                  <a:lnTo>
                    <a:pt x="318" y="107"/>
                  </a:lnTo>
                  <a:lnTo>
                    <a:pt x="303" y="107"/>
                  </a:lnTo>
                  <a:lnTo>
                    <a:pt x="288" y="96"/>
                  </a:lnTo>
                  <a:lnTo>
                    <a:pt x="273" y="92"/>
                  </a:lnTo>
                  <a:lnTo>
                    <a:pt x="234" y="101"/>
                  </a:lnTo>
                  <a:lnTo>
                    <a:pt x="224" y="110"/>
                  </a:lnTo>
                  <a:lnTo>
                    <a:pt x="213" y="124"/>
                  </a:lnTo>
                  <a:lnTo>
                    <a:pt x="192" y="137"/>
                  </a:lnTo>
                  <a:lnTo>
                    <a:pt x="179" y="137"/>
                  </a:lnTo>
                  <a:lnTo>
                    <a:pt x="166" y="126"/>
                  </a:lnTo>
                  <a:lnTo>
                    <a:pt x="155" y="126"/>
                  </a:lnTo>
                  <a:lnTo>
                    <a:pt x="115" y="145"/>
                  </a:lnTo>
                  <a:lnTo>
                    <a:pt x="96" y="155"/>
                  </a:lnTo>
                  <a:lnTo>
                    <a:pt x="82" y="157"/>
                  </a:lnTo>
                  <a:lnTo>
                    <a:pt x="50" y="155"/>
                  </a:lnTo>
                  <a:lnTo>
                    <a:pt x="37" y="155"/>
                  </a:lnTo>
                  <a:lnTo>
                    <a:pt x="27" y="140"/>
                  </a:lnTo>
                  <a:lnTo>
                    <a:pt x="22" y="135"/>
                  </a:lnTo>
                  <a:lnTo>
                    <a:pt x="11" y="129"/>
                  </a:lnTo>
                  <a:lnTo>
                    <a:pt x="5" y="122"/>
                  </a:lnTo>
                  <a:lnTo>
                    <a:pt x="0" y="107"/>
                  </a:lnTo>
                  <a:lnTo>
                    <a:pt x="0" y="90"/>
                  </a:lnTo>
                  <a:lnTo>
                    <a:pt x="34" y="76"/>
                  </a:lnTo>
                  <a:lnTo>
                    <a:pt x="72" y="76"/>
                  </a:lnTo>
                  <a:lnTo>
                    <a:pt x="95" y="55"/>
                  </a:lnTo>
                  <a:lnTo>
                    <a:pt x="98" y="19"/>
                  </a:lnTo>
                  <a:lnTo>
                    <a:pt x="120" y="8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9" name="Freeform 118"/>
            <p:cNvSpPr>
              <a:spLocks/>
            </p:cNvSpPr>
            <p:nvPr/>
          </p:nvSpPr>
          <p:spPr bwMode="auto">
            <a:xfrm>
              <a:off x="6673850" y="4465638"/>
              <a:ext cx="501650" cy="477837"/>
            </a:xfrm>
            <a:custGeom>
              <a:avLst/>
              <a:gdLst>
                <a:gd name="T0" fmla="*/ 2147483647 w 363"/>
                <a:gd name="T1" fmla="*/ 2147483647 h 357"/>
                <a:gd name="T2" fmla="*/ 2147483647 w 363"/>
                <a:gd name="T3" fmla="*/ 2147483647 h 357"/>
                <a:gd name="T4" fmla="*/ 2147483647 w 363"/>
                <a:gd name="T5" fmla="*/ 2147483647 h 357"/>
                <a:gd name="T6" fmla="*/ 2147483647 w 363"/>
                <a:gd name="T7" fmla="*/ 2147483647 h 357"/>
                <a:gd name="T8" fmla="*/ 2147483647 w 363"/>
                <a:gd name="T9" fmla="*/ 2147483647 h 357"/>
                <a:gd name="T10" fmla="*/ 2147483647 w 363"/>
                <a:gd name="T11" fmla="*/ 2147483647 h 357"/>
                <a:gd name="T12" fmla="*/ 2147483647 w 363"/>
                <a:gd name="T13" fmla="*/ 2147483647 h 357"/>
                <a:gd name="T14" fmla="*/ 2147483647 w 363"/>
                <a:gd name="T15" fmla="*/ 2147483647 h 357"/>
                <a:gd name="T16" fmla="*/ 2147483647 w 363"/>
                <a:gd name="T17" fmla="*/ 2147483647 h 357"/>
                <a:gd name="T18" fmla="*/ 2147483647 w 363"/>
                <a:gd name="T19" fmla="*/ 2147483647 h 357"/>
                <a:gd name="T20" fmla="*/ 2147483647 w 363"/>
                <a:gd name="T21" fmla="*/ 2147483647 h 357"/>
                <a:gd name="T22" fmla="*/ 2147483647 w 363"/>
                <a:gd name="T23" fmla="*/ 2147483647 h 357"/>
                <a:gd name="T24" fmla="*/ 2147483647 w 363"/>
                <a:gd name="T25" fmla="*/ 2147483647 h 357"/>
                <a:gd name="T26" fmla="*/ 2147483647 w 363"/>
                <a:gd name="T27" fmla="*/ 2147483647 h 357"/>
                <a:gd name="T28" fmla="*/ 2147483647 w 363"/>
                <a:gd name="T29" fmla="*/ 2147483647 h 357"/>
                <a:gd name="T30" fmla="*/ 2147483647 w 363"/>
                <a:gd name="T31" fmla="*/ 2147483647 h 357"/>
                <a:gd name="T32" fmla="*/ 2147483647 w 363"/>
                <a:gd name="T33" fmla="*/ 2147483647 h 357"/>
                <a:gd name="T34" fmla="*/ 2147483647 w 363"/>
                <a:gd name="T35" fmla="*/ 2147483647 h 357"/>
                <a:gd name="T36" fmla="*/ 2147483647 w 363"/>
                <a:gd name="T37" fmla="*/ 2147483647 h 357"/>
                <a:gd name="T38" fmla="*/ 2147483647 w 363"/>
                <a:gd name="T39" fmla="*/ 2147483647 h 357"/>
                <a:gd name="T40" fmla="*/ 2147483647 w 363"/>
                <a:gd name="T41" fmla="*/ 2147483647 h 357"/>
                <a:gd name="T42" fmla="*/ 2147483647 w 363"/>
                <a:gd name="T43" fmla="*/ 2147483647 h 357"/>
                <a:gd name="T44" fmla="*/ 2147483647 w 363"/>
                <a:gd name="T45" fmla="*/ 2147483647 h 357"/>
                <a:gd name="T46" fmla="*/ 2147483647 w 363"/>
                <a:gd name="T47" fmla="*/ 2147483647 h 357"/>
                <a:gd name="T48" fmla="*/ 2147483647 w 363"/>
                <a:gd name="T49" fmla="*/ 2147483647 h 357"/>
                <a:gd name="T50" fmla="*/ 2147483647 w 363"/>
                <a:gd name="T51" fmla="*/ 2147483647 h 357"/>
                <a:gd name="T52" fmla="*/ 2147483647 w 363"/>
                <a:gd name="T53" fmla="*/ 2147483647 h 357"/>
                <a:gd name="T54" fmla="*/ 2147483647 w 363"/>
                <a:gd name="T55" fmla="*/ 2147483647 h 357"/>
                <a:gd name="T56" fmla="*/ 2147483647 w 363"/>
                <a:gd name="T57" fmla="*/ 2147483647 h 357"/>
                <a:gd name="T58" fmla="*/ 2147483647 w 363"/>
                <a:gd name="T59" fmla="*/ 2147483647 h 357"/>
                <a:gd name="T60" fmla="*/ 2147483647 w 363"/>
                <a:gd name="T61" fmla="*/ 2147483647 h 357"/>
                <a:gd name="T62" fmla="*/ 2147483647 w 363"/>
                <a:gd name="T63" fmla="*/ 2147483647 h 357"/>
                <a:gd name="T64" fmla="*/ 2147483647 w 363"/>
                <a:gd name="T65" fmla="*/ 2147483647 h 357"/>
                <a:gd name="T66" fmla="*/ 2147483647 w 363"/>
                <a:gd name="T67" fmla="*/ 2147483647 h 357"/>
                <a:gd name="T68" fmla="*/ 2147483647 w 363"/>
                <a:gd name="T69" fmla="*/ 2147483647 h 357"/>
                <a:gd name="T70" fmla="*/ 2147483647 w 363"/>
                <a:gd name="T71" fmla="*/ 2147483647 h 357"/>
                <a:gd name="T72" fmla="*/ 2147483647 w 363"/>
                <a:gd name="T73" fmla="*/ 2147483647 h 357"/>
                <a:gd name="T74" fmla="*/ 2147483647 w 363"/>
                <a:gd name="T75" fmla="*/ 2147483647 h 357"/>
                <a:gd name="T76" fmla="*/ 2147483647 w 363"/>
                <a:gd name="T77" fmla="*/ 2147483647 h 357"/>
                <a:gd name="T78" fmla="*/ 2147483647 w 363"/>
                <a:gd name="T79" fmla="*/ 0 h 357"/>
                <a:gd name="T80" fmla="*/ 2147483647 w 363"/>
                <a:gd name="T81" fmla="*/ 2147483647 h 357"/>
                <a:gd name="T82" fmla="*/ 2147483647 w 363"/>
                <a:gd name="T83" fmla="*/ 2147483647 h 357"/>
                <a:gd name="T84" fmla="*/ 2147483647 w 363"/>
                <a:gd name="T85" fmla="*/ 2147483647 h 357"/>
                <a:gd name="T86" fmla="*/ 2147483647 w 363"/>
                <a:gd name="T87" fmla="*/ 2147483647 h 357"/>
                <a:gd name="T88" fmla="*/ 0 w 363"/>
                <a:gd name="T89" fmla="*/ 2147483647 h 3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3"/>
                <a:gd name="T136" fmla="*/ 0 h 357"/>
                <a:gd name="T137" fmla="*/ 363 w 363"/>
                <a:gd name="T138" fmla="*/ 357 h 3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3" h="357">
                  <a:moveTo>
                    <a:pt x="0" y="80"/>
                  </a:moveTo>
                  <a:lnTo>
                    <a:pt x="7" y="102"/>
                  </a:lnTo>
                  <a:lnTo>
                    <a:pt x="15" y="119"/>
                  </a:lnTo>
                  <a:lnTo>
                    <a:pt x="22" y="130"/>
                  </a:lnTo>
                  <a:lnTo>
                    <a:pt x="31" y="132"/>
                  </a:lnTo>
                  <a:lnTo>
                    <a:pt x="41" y="126"/>
                  </a:lnTo>
                  <a:lnTo>
                    <a:pt x="46" y="115"/>
                  </a:lnTo>
                  <a:lnTo>
                    <a:pt x="56" y="98"/>
                  </a:lnTo>
                  <a:lnTo>
                    <a:pt x="69" y="108"/>
                  </a:lnTo>
                  <a:lnTo>
                    <a:pt x="82" y="111"/>
                  </a:lnTo>
                  <a:lnTo>
                    <a:pt x="91" y="117"/>
                  </a:lnTo>
                  <a:lnTo>
                    <a:pt x="89" y="135"/>
                  </a:lnTo>
                  <a:lnTo>
                    <a:pt x="89" y="147"/>
                  </a:lnTo>
                  <a:lnTo>
                    <a:pt x="102" y="167"/>
                  </a:lnTo>
                  <a:lnTo>
                    <a:pt x="117" y="184"/>
                  </a:lnTo>
                  <a:lnTo>
                    <a:pt x="115" y="189"/>
                  </a:lnTo>
                  <a:lnTo>
                    <a:pt x="98" y="189"/>
                  </a:lnTo>
                  <a:lnTo>
                    <a:pt x="106" y="199"/>
                  </a:lnTo>
                  <a:lnTo>
                    <a:pt x="156" y="256"/>
                  </a:lnTo>
                  <a:lnTo>
                    <a:pt x="161" y="260"/>
                  </a:lnTo>
                  <a:lnTo>
                    <a:pt x="176" y="260"/>
                  </a:lnTo>
                  <a:lnTo>
                    <a:pt x="187" y="263"/>
                  </a:lnTo>
                  <a:lnTo>
                    <a:pt x="209" y="273"/>
                  </a:lnTo>
                  <a:lnTo>
                    <a:pt x="228" y="291"/>
                  </a:lnTo>
                  <a:lnTo>
                    <a:pt x="232" y="299"/>
                  </a:lnTo>
                  <a:lnTo>
                    <a:pt x="239" y="314"/>
                  </a:lnTo>
                  <a:lnTo>
                    <a:pt x="245" y="313"/>
                  </a:lnTo>
                  <a:lnTo>
                    <a:pt x="250" y="313"/>
                  </a:lnTo>
                  <a:lnTo>
                    <a:pt x="265" y="319"/>
                  </a:lnTo>
                  <a:lnTo>
                    <a:pt x="274" y="326"/>
                  </a:lnTo>
                  <a:lnTo>
                    <a:pt x="302" y="357"/>
                  </a:lnTo>
                  <a:lnTo>
                    <a:pt x="290" y="325"/>
                  </a:lnTo>
                  <a:lnTo>
                    <a:pt x="283" y="313"/>
                  </a:lnTo>
                  <a:lnTo>
                    <a:pt x="289" y="301"/>
                  </a:lnTo>
                  <a:lnTo>
                    <a:pt x="285" y="291"/>
                  </a:lnTo>
                  <a:lnTo>
                    <a:pt x="271" y="275"/>
                  </a:lnTo>
                  <a:lnTo>
                    <a:pt x="245" y="245"/>
                  </a:lnTo>
                  <a:lnTo>
                    <a:pt x="228" y="232"/>
                  </a:lnTo>
                  <a:lnTo>
                    <a:pt x="222" y="226"/>
                  </a:lnTo>
                  <a:lnTo>
                    <a:pt x="213" y="228"/>
                  </a:lnTo>
                  <a:lnTo>
                    <a:pt x="200" y="217"/>
                  </a:lnTo>
                  <a:lnTo>
                    <a:pt x="198" y="217"/>
                  </a:lnTo>
                  <a:lnTo>
                    <a:pt x="191" y="210"/>
                  </a:lnTo>
                  <a:lnTo>
                    <a:pt x="187" y="197"/>
                  </a:lnTo>
                  <a:lnTo>
                    <a:pt x="183" y="184"/>
                  </a:lnTo>
                  <a:lnTo>
                    <a:pt x="169" y="165"/>
                  </a:lnTo>
                  <a:lnTo>
                    <a:pt x="139" y="134"/>
                  </a:lnTo>
                  <a:lnTo>
                    <a:pt x="137" y="126"/>
                  </a:lnTo>
                  <a:lnTo>
                    <a:pt x="139" y="122"/>
                  </a:lnTo>
                  <a:lnTo>
                    <a:pt x="154" y="119"/>
                  </a:lnTo>
                  <a:lnTo>
                    <a:pt x="195" y="132"/>
                  </a:lnTo>
                  <a:lnTo>
                    <a:pt x="222" y="102"/>
                  </a:lnTo>
                  <a:lnTo>
                    <a:pt x="245" y="121"/>
                  </a:lnTo>
                  <a:lnTo>
                    <a:pt x="254" y="122"/>
                  </a:lnTo>
                  <a:lnTo>
                    <a:pt x="259" y="130"/>
                  </a:lnTo>
                  <a:lnTo>
                    <a:pt x="267" y="122"/>
                  </a:lnTo>
                  <a:lnTo>
                    <a:pt x="282" y="122"/>
                  </a:lnTo>
                  <a:lnTo>
                    <a:pt x="295" y="124"/>
                  </a:lnTo>
                  <a:lnTo>
                    <a:pt x="313" y="115"/>
                  </a:lnTo>
                  <a:lnTo>
                    <a:pt x="332" y="122"/>
                  </a:lnTo>
                  <a:lnTo>
                    <a:pt x="343" y="132"/>
                  </a:lnTo>
                  <a:lnTo>
                    <a:pt x="356" y="135"/>
                  </a:lnTo>
                  <a:lnTo>
                    <a:pt x="357" y="126"/>
                  </a:lnTo>
                  <a:lnTo>
                    <a:pt x="363" y="111"/>
                  </a:lnTo>
                  <a:lnTo>
                    <a:pt x="356" y="104"/>
                  </a:lnTo>
                  <a:lnTo>
                    <a:pt x="344" y="91"/>
                  </a:lnTo>
                  <a:lnTo>
                    <a:pt x="343" y="78"/>
                  </a:lnTo>
                  <a:lnTo>
                    <a:pt x="343" y="69"/>
                  </a:lnTo>
                  <a:lnTo>
                    <a:pt x="344" y="58"/>
                  </a:lnTo>
                  <a:lnTo>
                    <a:pt x="328" y="54"/>
                  </a:lnTo>
                  <a:lnTo>
                    <a:pt x="320" y="52"/>
                  </a:lnTo>
                  <a:lnTo>
                    <a:pt x="312" y="58"/>
                  </a:lnTo>
                  <a:lnTo>
                    <a:pt x="302" y="65"/>
                  </a:lnTo>
                  <a:lnTo>
                    <a:pt x="293" y="65"/>
                  </a:lnTo>
                  <a:lnTo>
                    <a:pt x="278" y="50"/>
                  </a:lnTo>
                  <a:lnTo>
                    <a:pt x="265" y="43"/>
                  </a:lnTo>
                  <a:lnTo>
                    <a:pt x="252" y="45"/>
                  </a:lnTo>
                  <a:lnTo>
                    <a:pt x="241" y="33"/>
                  </a:lnTo>
                  <a:lnTo>
                    <a:pt x="211" y="2"/>
                  </a:lnTo>
                  <a:lnTo>
                    <a:pt x="198" y="0"/>
                  </a:lnTo>
                  <a:lnTo>
                    <a:pt x="178" y="26"/>
                  </a:lnTo>
                  <a:lnTo>
                    <a:pt x="157" y="24"/>
                  </a:lnTo>
                  <a:lnTo>
                    <a:pt x="148" y="33"/>
                  </a:lnTo>
                  <a:lnTo>
                    <a:pt x="145" y="45"/>
                  </a:lnTo>
                  <a:lnTo>
                    <a:pt x="106" y="87"/>
                  </a:lnTo>
                  <a:lnTo>
                    <a:pt x="80" y="80"/>
                  </a:lnTo>
                  <a:lnTo>
                    <a:pt x="54" y="74"/>
                  </a:lnTo>
                  <a:lnTo>
                    <a:pt x="41" y="80"/>
                  </a:lnTo>
                  <a:lnTo>
                    <a:pt x="24" y="8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40" name="Freeform 119"/>
            <p:cNvSpPr>
              <a:spLocks/>
            </p:cNvSpPr>
            <p:nvPr/>
          </p:nvSpPr>
          <p:spPr bwMode="auto">
            <a:xfrm>
              <a:off x="6800850" y="3463925"/>
              <a:ext cx="760413" cy="692150"/>
            </a:xfrm>
            <a:custGeom>
              <a:avLst/>
              <a:gdLst>
                <a:gd name="T0" fmla="*/ 2147483647 w 551"/>
                <a:gd name="T1" fmla="*/ 2147483647 h 518"/>
                <a:gd name="T2" fmla="*/ 0 w 551"/>
                <a:gd name="T3" fmla="*/ 2147483647 h 518"/>
                <a:gd name="T4" fmla="*/ 2147483647 w 551"/>
                <a:gd name="T5" fmla="*/ 2147483647 h 518"/>
                <a:gd name="T6" fmla="*/ 2147483647 w 551"/>
                <a:gd name="T7" fmla="*/ 2147483647 h 518"/>
                <a:gd name="T8" fmla="*/ 2147483647 w 551"/>
                <a:gd name="T9" fmla="*/ 2147483647 h 518"/>
                <a:gd name="T10" fmla="*/ 2147483647 w 551"/>
                <a:gd name="T11" fmla="*/ 2147483647 h 518"/>
                <a:gd name="T12" fmla="*/ 2147483647 w 551"/>
                <a:gd name="T13" fmla="*/ 2147483647 h 518"/>
                <a:gd name="T14" fmla="*/ 2147483647 w 551"/>
                <a:gd name="T15" fmla="*/ 2147483647 h 518"/>
                <a:gd name="T16" fmla="*/ 2147483647 w 551"/>
                <a:gd name="T17" fmla="*/ 2147483647 h 518"/>
                <a:gd name="T18" fmla="*/ 2147483647 w 551"/>
                <a:gd name="T19" fmla="*/ 2147483647 h 518"/>
                <a:gd name="T20" fmla="*/ 2147483647 w 551"/>
                <a:gd name="T21" fmla="*/ 2147483647 h 518"/>
                <a:gd name="T22" fmla="*/ 2147483647 w 551"/>
                <a:gd name="T23" fmla="*/ 2147483647 h 518"/>
                <a:gd name="T24" fmla="*/ 2147483647 w 551"/>
                <a:gd name="T25" fmla="*/ 2147483647 h 518"/>
                <a:gd name="T26" fmla="*/ 2147483647 w 551"/>
                <a:gd name="T27" fmla="*/ 2147483647 h 518"/>
                <a:gd name="T28" fmla="*/ 2147483647 w 551"/>
                <a:gd name="T29" fmla="*/ 2147483647 h 518"/>
                <a:gd name="T30" fmla="*/ 2147483647 w 551"/>
                <a:gd name="T31" fmla="*/ 2147483647 h 518"/>
                <a:gd name="T32" fmla="*/ 2147483647 w 551"/>
                <a:gd name="T33" fmla="*/ 2147483647 h 518"/>
                <a:gd name="T34" fmla="*/ 2147483647 w 551"/>
                <a:gd name="T35" fmla="*/ 2147483647 h 518"/>
                <a:gd name="T36" fmla="*/ 2147483647 w 551"/>
                <a:gd name="T37" fmla="*/ 2147483647 h 518"/>
                <a:gd name="T38" fmla="*/ 2147483647 w 551"/>
                <a:gd name="T39" fmla="*/ 2147483647 h 518"/>
                <a:gd name="T40" fmla="*/ 2147483647 w 551"/>
                <a:gd name="T41" fmla="*/ 2147483647 h 518"/>
                <a:gd name="T42" fmla="*/ 2147483647 w 551"/>
                <a:gd name="T43" fmla="*/ 2147483647 h 518"/>
                <a:gd name="T44" fmla="*/ 2147483647 w 551"/>
                <a:gd name="T45" fmla="*/ 2147483647 h 518"/>
                <a:gd name="T46" fmla="*/ 2147483647 w 551"/>
                <a:gd name="T47" fmla="*/ 2147483647 h 518"/>
                <a:gd name="T48" fmla="*/ 2147483647 w 551"/>
                <a:gd name="T49" fmla="*/ 2147483647 h 518"/>
                <a:gd name="T50" fmla="*/ 2147483647 w 551"/>
                <a:gd name="T51" fmla="*/ 2147483647 h 518"/>
                <a:gd name="T52" fmla="*/ 2147483647 w 551"/>
                <a:gd name="T53" fmla="*/ 2147483647 h 518"/>
                <a:gd name="T54" fmla="*/ 2147483647 w 551"/>
                <a:gd name="T55" fmla="*/ 2147483647 h 518"/>
                <a:gd name="T56" fmla="*/ 2147483647 w 551"/>
                <a:gd name="T57" fmla="*/ 2147483647 h 518"/>
                <a:gd name="T58" fmla="*/ 2147483647 w 551"/>
                <a:gd name="T59" fmla="*/ 2147483647 h 518"/>
                <a:gd name="T60" fmla="*/ 2147483647 w 551"/>
                <a:gd name="T61" fmla="*/ 2147483647 h 518"/>
                <a:gd name="T62" fmla="*/ 2147483647 w 551"/>
                <a:gd name="T63" fmla="*/ 2147483647 h 518"/>
                <a:gd name="T64" fmla="*/ 2147483647 w 551"/>
                <a:gd name="T65" fmla="*/ 2147483647 h 518"/>
                <a:gd name="T66" fmla="*/ 2147483647 w 551"/>
                <a:gd name="T67" fmla="*/ 2147483647 h 518"/>
                <a:gd name="T68" fmla="*/ 2147483647 w 551"/>
                <a:gd name="T69" fmla="*/ 2147483647 h 518"/>
                <a:gd name="T70" fmla="*/ 2147483647 w 551"/>
                <a:gd name="T71" fmla="*/ 2147483647 h 518"/>
                <a:gd name="T72" fmla="*/ 2147483647 w 551"/>
                <a:gd name="T73" fmla="*/ 2147483647 h 518"/>
                <a:gd name="T74" fmla="*/ 2147483647 w 551"/>
                <a:gd name="T75" fmla="*/ 2147483647 h 518"/>
                <a:gd name="T76" fmla="*/ 2147483647 w 551"/>
                <a:gd name="T77" fmla="*/ 2147483647 h 518"/>
                <a:gd name="T78" fmla="*/ 2147483647 w 551"/>
                <a:gd name="T79" fmla="*/ 2147483647 h 518"/>
                <a:gd name="T80" fmla="*/ 2147483647 w 551"/>
                <a:gd name="T81" fmla="*/ 2147483647 h 518"/>
                <a:gd name="T82" fmla="*/ 2147483647 w 551"/>
                <a:gd name="T83" fmla="*/ 2147483647 h 518"/>
                <a:gd name="T84" fmla="*/ 2147483647 w 551"/>
                <a:gd name="T85" fmla="*/ 2147483647 h 518"/>
                <a:gd name="T86" fmla="*/ 2147483647 w 551"/>
                <a:gd name="T87" fmla="*/ 2147483647 h 518"/>
                <a:gd name="T88" fmla="*/ 2147483647 w 551"/>
                <a:gd name="T89" fmla="*/ 2147483647 h 518"/>
                <a:gd name="T90" fmla="*/ 2147483647 w 551"/>
                <a:gd name="T91" fmla="*/ 2147483647 h 518"/>
                <a:gd name="T92" fmla="*/ 2147483647 w 551"/>
                <a:gd name="T93" fmla="*/ 2147483647 h 518"/>
                <a:gd name="T94" fmla="*/ 2147483647 w 551"/>
                <a:gd name="T95" fmla="*/ 2147483647 h 51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1"/>
                <a:gd name="T145" fmla="*/ 0 h 518"/>
                <a:gd name="T146" fmla="*/ 551 w 551"/>
                <a:gd name="T147" fmla="*/ 518 h 51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18">
                  <a:moveTo>
                    <a:pt x="13" y="98"/>
                  </a:moveTo>
                  <a:lnTo>
                    <a:pt x="11" y="130"/>
                  </a:lnTo>
                  <a:lnTo>
                    <a:pt x="11" y="150"/>
                  </a:lnTo>
                  <a:lnTo>
                    <a:pt x="0" y="165"/>
                  </a:lnTo>
                  <a:lnTo>
                    <a:pt x="22" y="191"/>
                  </a:lnTo>
                  <a:lnTo>
                    <a:pt x="24" y="198"/>
                  </a:lnTo>
                  <a:lnTo>
                    <a:pt x="19" y="215"/>
                  </a:lnTo>
                  <a:lnTo>
                    <a:pt x="20" y="226"/>
                  </a:lnTo>
                  <a:lnTo>
                    <a:pt x="31" y="241"/>
                  </a:lnTo>
                  <a:lnTo>
                    <a:pt x="30" y="250"/>
                  </a:lnTo>
                  <a:lnTo>
                    <a:pt x="28" y="278"/>
                  </a:lnTo>
                  <a:lnTo>
                    <a:pt x="37" y="297"/>
                  </a:lnTo>
                  <a:lnTo>
                    <a:pt x="44" y="308"/>
                  </a:lnTo>
                  <a:lnTo>
                    <a:pt x="39" y="315"/>
                  </a:lnTo>
                  <a:lnTo>
                    <a:pt x="39" y="326"/>
                  </a:lnTo>
                  <a:lnTo>
                    <a:pt x="33" y="332"/>
                  </a:lnTo>
                  <a:lnTo>
                    <a:pt x="33" y="339"/>
                  </a:lnTo>
                  <a:lnTo>
                    <a:pt x="48" y="341"/>
                  </a:lnTo>
                  <a:lnTo>
                    <a:pt x="59" y="345"/>
                  </a:lnTo>
                  <a:lnTo>
                    <a:pt x="63" y="352"/>
                  </a:lnTo>
                  <a:lnTo>
                    <a:pt x="63" y="365"/>
                  </a:lnTo>
                  <a:lnTo>
                    <a:pt x="78" y="380"/>
                  </a:lnTo>
                  <a:lnTo>
                    <a:pt x="91" y="386"/>
                  </a:lnTo>
                  <a:lnTo>
                    <a:pt x="94" y="399"/>
                  </a:lnTo>
                  <a:lnTo>
                    <a:pt x="111" y="421"/>
                  </a:lnTo>
                  <a:lnTo>
                    <a:pt x="126" y="408"/>
                  </a:lnTo>
                  <a:lnTo>
                    <a:pt x="139" y="404"/>
                  </a:lnTo>
                  <a:lnTo>
                    <a:pt x="148" y="406"/>
                  </a:lnTo>
                  <a:lnTo>
                    <a:pt x="174" y="434"/>
                  </a:lnTo>
                  <a:lnTo>
                    <a:pt x="180" y="436"/>
                  </a:lnTo>
                  <a:lnTo>
                    <a:pt x="211" y="450"/>
                  </a:lnTo>
                  <a:lnTo>
                    <a:pt x="218" y="452"/>
                  </a:lnTo>
                  <a:lnTo>
                    <a:pt x="231" y="449"/>
                  </a:lnTo>
                  <a:lnTo>
                    <a:pt x="246" y="447"/>
                  </a:lnTo>
                  <a:lnTo>
                    <a:pt x="259" y="452"/>
                  </a:lnTo>
                  <a:lnTo>
                    <a:pt x="276" y="467"/>
                  </a:lnTo>
                  <a:lnTo>
                    <a:pt x="283" y="475"/>
                  </a:lnTo>
                  <a:lnTo>
                    <a:pt x="291" y="469"/>
                  </a:lnTo>
                  <a:lnTo>
                    <a:pt x="300" y="467"/>
                  </a:lnTo>
                  <a:lnTo>
                    <a:pt x="314" y="478"/>
                  </a:lnTo>
                  <a:lnTo>
                    <a:pt x="329" y="490"/>
                  </a:lnTo>
                  <a:lnTo>
                    <a:pt x="340" y="498"/>
                  </a:lnTo>
                  <a:lnTo>
                    <a:pt x="355" y="503"/>
                  </a:lnTo>
                  <a:lnTo>
                    <a:pt x="362" y="501"/>
                  </a:lnTo>
                  <a:lnTo>
                    <a:pt x="369" y="494"/>
                  </a:lnTo>
                  <a:lnTo>
                    <a:pt x="379" y="490"/>
                  </a:lnTo>
                  <a:lnTo>
                    <a:pt x="397" y="496"/>
                  </a:lnTo>
                  <a:lnTo>
                    <a:pt x="482" y="518"/>
                  </a:lnTo>
                  <a:lnTo>
                    <a:pt x="495" y="507"/>
                  </a:lnTo>
                  <a:lnTo>
                    <a:pt x="486" y="490"/>
                  </a:lnTo>
                  <a:lnTo>
                    <a:pt x="477" y="462"/>
                  </a:lnTo>
                  <a:lnTo>
                    <a:pt x="536" y="408"/>
                  </a:lnTo>
                  <a:lnTo>
                    <a:pt x="547" y="395"/>
                  </a:lnTo>
                  <a:lnTo>
                    <a:pt x="551" y="374"/>
                  </a:lnTo>
                  <a:lnTo>
                    <a:pt x="542" y="347"/>
                  </a:lnTo>
                  <a:lnTo>
                    <a:pt x="532" y="324"/>
                  </a:lnTo>
                  <a:lnTo>
                    <a:pt x="516" y="298"/>
                  </a:lnTo>
                  <a:lnTo>
                    <a:pt x="505" y="287"/>
                  </a:lnTo>
                  <a:lnTo>
                    <a:pt x="503" y="271"/>
                  </a:lnTo>
                  <a:lnTo>
                    <a:pt x="505" y="254"/>
                  </a:lnTo>
                  <a:lnTo>
                    <a:pt x="510" y="237"/>
                  </a:lnTo>
                  <a:lnTo>
                    <a:pt x="503" y="226"/>
                  </a:lnTo>
                  <a:lnTo>
                    <a:pt x="494" y="219"/>
                  </a:lnTo>
                  <a:lnTo>
                    <a:pt x="503" y="208"/>
                  </a:lnTo>
                  <a:lnTo>
                    <a:pt x="518" y="187"/>
                  </a:lnTo>
                  <a:lnTo>
                    <a:pt x="523" y="182"/>
                  </a:lnTo>
                  <a:lnTo>
                    <a:pt x="520" y="146"/>
                  </a:lnTo>
                  <a:lnTo>
                    <a:pt x="514" y="128"/>
                  </a:lnTo>
                  <a:lnTo>
                    <a:pt x="508" y="109"/>
                  </a:lnTo>
                  <a:lnTo>
                    <a:pt x="508" y="91"/>
                  </a:lnTo>
                  <a:lnTo>
                    <a:pt x="497" y="74"/>
                  </a:lnTo>
                  <a:lnTo>
                    <a:pt x="482" y="59"/>
                  </a:lnTo>
                  <a:lnTo>
                    <a:pt x="466" y="57"/>
                  </a:lnTo>
                  <a:lnTo>
                    <a:pt x="418" y="56"/>
                  </a:lnTo>
                  <a:lnTo>
                    <a:pt x="392" y="54"/>
                  </a:lnTo>
                  <a:lnTo>
                    <a:pt x="344" y="50"/>
                  </a:lnTo>
                  <a:lnTo>
                    <a:pt x="325" y="41"/>
                  </a:lnTo>
                  <a:lnTo>
                    <a:pt x="304" y="39"/>
                  </a:lnTo>
                  <a:lnTo>
                    <a:pt x="293" y="43"/>
                  </a:lnTo>
                  <a:lnTo>
                    <a:pt x="280" y="52"/>
                  </a:lnTo>
                  <a:lnTo>
                    <a:pt x="268" y="48"/>
                  </a:lnTo>
                  <a:lnTo>
                    <a:pt x="257" y="37"/>
                  </a:lnTo>
                  <a:lnTo>
                    <a:pt x="244" y="37"/>
                  </a:lnTo>
                  <a:lnTo>
                    <a:pt x="239" y="32"/>
                  </a:lnTo>
                  <a:lnTo>
                    <a:pt x="235" y="15"/>
                  </a:lnTo>
                  <a:lnTo>
                    <a:pt x="218" y="2"/>
                  </a:lnTo>
                  <a:lnTo>
                    <a:pt x="206" y="0"/>
                  </a:lnTo>
                  <a:lnTo>
                    <a:pt x="183" y="6"/>
                  </a:lnTo>
                  <a:lnTo>
                    <a:pt x="165" y="11"/>
                  </a:lnTo>
                  <a:lnTo>
                    <a:pt x="150" y="20"/>
                  </a:lnTo>
                  <a:lnTo>
                    <a:pt x="124" y="35"/>
                  </a:lnTo>
                  <a:lnTo>
                    <a:pt x="98" y="43"/>
                  </a:lnTo>
                  <a:lnTo>
                    <a:pt x="76" y="52"/>
                  </a:lnTo>
                  <a:lnTo>
                    <a:pt x="52" y="63"/>
                  </a:lnTo>
                  <a:lnTo>
                    <a:pt x="39" y="78"/>
                  </a:lnTo>
                  <a:lnTo>
                    <a:pt x="24" y="91"/>
                  </a:lnTo>
                  <a:lnTo>
                    <a:pt x="13" y="98"/>
                  </a:lnTo>
                  <a:close/>
                </a:path>
              </a:pathLst>
            </a:custGeom>
            <a:solidFill>
              <a:srgbClr val="00206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7123344" cy="839756"/>
          </a:xfrm>
        </p:spPr>
        <p:txBody>
          <a:bodyPr/>
          <a:lstStyle/>
          <a:p>
            <a:r>
              <a:rPr lang="pl-PL" altLang="ja-JP" sz="3200" dirty="0">
                <a:latin typeface="Arial Narrow" pitchFamily="34" charset="0"/>
                <a:cs typeface="ヒラギノ角ゴ Pro W3"/>
                <a:sym typeface="Arial Narrow" pitchFamily="34" charset="0"/>
              </a:rPr>
              <a:t>ASTRA Central Eastern </a:t>
            </a:r>
            <a:r>
              <a:rPr lang="pl-PL" altLang="ja-JP" sz="3200" dirty="0" smtClean="0">
                <a:latin typeface="Arial Narrow" pitchFamily="34" charset="0"/>
                <a:cs typeface="ヒラギノ角ゴ Pro W3"/>
                <a:sym typeface="Arial Narrow" pitchFamily="34" charset="0"/>
              </a:rPr>
              <a:t>Europe - </a:t>
            </a:r>
            <a:r>
              <a:rPr lang="en-US" altLang="ja-JP" sz="3200" dirty="0">
                <a:latin typeface="Arial Narrow" pitchFamily="34" charset="0"/>
                <a:cs typeface="ヒラギノ角ゴ Pro W3"/>
                <a:sym typeface="Arial Narrow" pitchFamily="34" charset="0"/>
              </a:rPr>
              <a:t>Who We </a:t>
            </a:r>
            <a:r>
              <a:rPr lang="en-US" altLang="ja-JP" sz="3200" dirty="0" smtClean="0">
                <a:latin typeface="Arial Narrow" pitchFamily="34" charset="0"/>
                <a:cs typeface="ヒラギノ角ゴ Pro W3"/>
                <a:sym typeface="Arial Narrow" pitchFamily="34" charset="0"/>
              </a:rPr>
              <a:t>Are</a:t>
            </a:r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2"/>
          <p:cNvSpPr txBox="1">
            <a:spLocks noChangeArrowheads="1"/>
          </p:cNvSpPr>
          <p:nvPr/>
        </p:nvSpPr>
        <p:spPr bwMode="auto">
          <a:xfrm>
            <a:off x="363538" y="1138773"/>
            <a:ext cx="8610600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pl-PL" altLang="ja-JP" sz="1600" b="1" dirty="0">
                <a:ea typeface="MS PGothic" pitchFamily="34" charset="-128"/>
                <a:cs typeface="ヒラギノ角ゴ Pro W3"/>
                <a:sym typeface="Arial Narrow" pitchFamily="34" charset="0"/>
              </a:rPr>
              <a:t>17 ASTRA satellites at 6 orbital positions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pl-PL" altLang="ja-JP" sz="1600" dirty="0">
                <a:ea typeface="MS PGothic" pitchFamily="34" charset="-128"/>
                <a:cs typeface="ヒラギノ角ゴ Pro W3"/>
                <a:sym typeface="Arial Narrow" pitchFamily="34" charset="0"/>
              </a:rPr>
              <a:t>3 orbital positions with the largest number of reached TV households in CEE region: </a:t>
            </a:r>
            <a:endParaRPr lang="en-US" altLang="ja-JP" sz="1600" dirty="0">
              <a:ea typeface="MS PGothic" pitchFamily="34" charset="-128"/>
              <a:cs typeface="ヒラギノ角ゴ Pro W3"/>
              <a:sym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pl-PL" altLang="ja-JP" sz="1600" dirty="0">
                <a:ea typeface="MS PGothic" pitchFamily="34" charset="-128"/>
                <a:cs typeface="ヒラギノ角ゴ Pro W3"/>
                <a:sym typeface="Arial Narrow" pitchFamily="34" charset="0"/>
              </a:rPr>
              <a:t>19.2 East, 23.5 East, 31.5 East</a:t>
            </a:r>
            <a:endParaRPr lang="en-GB" sz="1600" dirty="0">
              <a:ea typeface="MS PGothic" pitchFamily="34" charset="-128"/>
              <a:cs typeface="ヒラギノ角ゴ Pro W3"/>
              <a:sym typeface="Arial Narrow" pitchFamily="34" charset="0"/>
            </a:endParaRPr>
          </a:p>
        </p:txBody>
      </p:sp>
      <p:sp>
        <p:nvSpPr>
          <p:cNvPr id="56322" name="Text Box 6"/>
          <p:cNvSpPr txBox="1">
            <a:spLocks noChangeArrowheads="1"/>
          </p:cNvSpPr>
          <p:nvPr/>
        </p:nvSpPr>
        <p:spPr bwMode="auto">
          <a:xfrm>
            <a:off x="182563" y="6477000"/>
            <a:ext cx="316865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cs typeface="ヒラギノ角ゴ Pro W3"/>
              </a:rPr>
              <a:t>*Satellite in inclined orbit</a:t>
            </a:r>
          </a:p>
          <a:p>
            <a:pPr eaLnBrk="0" hangingPunct="0">
              <a:spcBef>
                <a:spcPct val="50000"/>
              </a:spcBef>
            </a:pPr>
            <a:endParaRPr lang="en-US">
              <a:cs typeface="ヒラギノ角ゴ Pro W3"/>
            </a:endParaRPr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708025" y="701675"/>
            <a:ext cx="63246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sz="2800" b="1" dirty="0">
              <a:cs typeface="ヒラギノ角ゴ Pro W3"/>
            </a:endParaRPr>
          </a:p>
        </p:txBody>
      </p:sp>
      <p:grpSp>
        <p:nvGrpSpPr>
          <p:cNvPr id="56324" name="Group 118"/>
          <p:cNvGrpSpPr>
            <a:grpSpLocks/>
          </p:cNvGrpSpPr>
          <p:nvPr/>
        </p:nvGrpSpPr>
        <p:grpSpPr bwMode="auto">
          <a:xfrm>
            <a:off x="1725613" y="2249488"/>
            <a:ext cx="6215062" cy="4471987"/>
            <a:chOff x="1057" y="1327"/>
            <a:chExt cx="3915" cy="2817"/>
          </a:xfrm>
        </p:grpSpPr>
        <p:sp>
          <p:nvSpPr>
            <p:cNvPr id="56325" name="Text Box 3"/>
            <p:cNvSpPr txBox="1">
              <a:spLocks noChangeArrowheads="1"/>
            </p:cNvSpPr>
            <p:nvPr/>
          </p:nvSpPr>
          <p:spPr bwMode="auto">
            <a:xfrm rot="-5475798">
              <a:off x="3146" y="1393"/>
              <a:ext cx="19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AMC-8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26" name="Text Box 4"/>
            <p:cNvSpPr txBox="1">
              <a:spLocks noChangeArrowheads="1"/>
            </p:cNvSpPr>
            <p:nvPr/>
          </p:nvSpPr>
          <p:spPr bwMode="auto">
            <a:xfrm rot="-5554808">
              <a:off x="2774" y="1397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AMC-11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27" name="Text Box 5"/>
            <p:cNvSpPr txBox="1">
              <a:spLocks noChangeArrowheads="1"/>
            </p:cNvSpPr>
            <p:nvPr/>
          </p:nvSpPr>
          <p:spPr bwMode="auto">
            <a:xfrm rot="-5440283">
              <a:off x="2876" y="1399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AMC-10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2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61" y="2071"/>
              <a:ext cx="1273" cy="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29" name="Oval 8"/>
            <p:cNvSpPr>
              <a:spLocks noChangeArrowheads="1"/>
            </p:cNvSpPr>
            <p:nvPr/>
          </p:nvSpPr>
          <p:spPr bwMode="auto">
            <a:xfrm>
              <a:off x="1122" y="1805"/>
              <a:ext cx="3812" cy="166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E6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400">
                  <a:cs typeface="ヒラギノ角ゴ Pro W3"/>
                </a:rPr>
                <a:t>  </a:t>
              </a:r>
            </a:p>
          </p:txBody>
        </p:sp>
        <p:sp>
          <p:nvSpPr>
            <p:cNvPr id="56330" name="Text Box 9"/>
            <p:cNvSpPr txBox="1">
              <a:spLocks noChangeArrowheads="1"/>
            </p:cNvSpPr>
            <p:nvPr/>
          </p:nvSpPr>
          <p:spPr bwMode="auto">
            <a:xfrm>
              <a:off x="1812" y="3810"/>
              <a:ext cx="393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5°E</a:t>
              </a:r>
              <a:endParaRPr lang="en-US" sz="1200" b="1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31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76" y="3405"/>
              <a:ext cx="92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32" name="Text Box 11"/>
            <p:cNvSpPr txBox="1">
              <a:spLocks noChangeArrowheads="1"/>
            </p:cNvSpPr>
            <p:nvPr/>
          </p:nvSpPr>
          <p:spPr bwMode="auto">
            <a:xfrm rot="-5400000">
              <a:off x="2567" y="3323"/>
              <a:ext cx="62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1L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grpSp>
          <p:nvGrpSpPr>
            <p:cNvPr id="56333" name="Group 113"/>
            <p:cNvGrpSpPr>
              <a:grpSpLocks/>
            </p:cNvGrpSpPr>
            <p:nvPr/>
          </p:nvGrpSpPr>
          <p:grpSpPr bwMode="auto">
            <a:xfrm>
              <a:off x="2470" y="3247"/>
              <a:ext cx="106" cy="579"/>
              <a:chOff x="3200001" y="4542501"/>
              <a:chExt cx="169817" cy="1005431"/>
            </a:xfrm>
          </p:grpSpPr>
          <p:pic>
            <p:nvPicPr>
              <p:cNvPr id="5643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23768" y="4755769"/>
                <a:ext cx="146050" cy="792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431" name="Text Box 13"/>
              <p:cNvSpPr txBox="1">
                <a:spLocks noChangeArrowheads="1"/>
              </p:cNvSpPr>
              <p:nvPr/>
            </p:nvSpPr>
            <p:spPr bwMode="auto">
              <a:xfrm rot="-5400000">
                <a:off x="3159899" y="4582603"/>
                <a:ext cx="187542" cy="107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700">
                    <a:cs typeface="ヒラギノ角ゴ Pro W3"/>
                  </a:rPr>
                  <a:t>1KR</a:t>
                </a:r>
                <a:endParaRPr lang="en-US" sz="700">
                  <a:latin typeface="Times New Roman" pitchFamily="18" charset="0"/>
                  <a:cs typeface="ヒラギノ角ゴ Pro W3"/>
                </a:endParaRPr>
              </a:p>
            </p:txBody>
          </p:sp>
        </p:grpSp>
        <p:pic>
          <p:nvPicPr>
            <p:cNvPr id="56334" name="Picture 1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95" y="3319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35" name="Text Box 15"/>
            <p:cNvSpPr txBox="1">
              <a:spLocks noChangeArrowheads="1"/>
            </p:cNvSpPr>
            <p:nvPr/>
          </p:nvSpPr>
          <p:spPr bwMode="auto">
            <a:xfrm rot="-5400000">
              <a:off x="2375" y="3237"/>
              <a:ext cx="7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1H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36" name="Text Box 16"/>
            <p:cNvSpPr txBox="1">
              <a:spLocks noChangeArrowheads="1"/>
            </p:cNvSpPr>
            <p:nvPr/>
          </p:nvSpPr>
          <p:spPr bwMode="auto">
            <a:xfrm rot="-5400000">
              <a:off x="3120" y="3301"/>
              <a:ext cx="6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3A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37" name="Picture 17" descr="sat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16" y="3408"/>
              <a:ext cx="78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38" name="Picture 1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66" y="3430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39" name="Text Box 19"/>
            <p:cNvSpPr txBox="1">
              <a:spLocks noChangeArrowheads="1"/>
            </p:cNvSpPr>
            <p:nvPr/>
          </p:nvSpPr>
          <p:spPr bwMode="auto">
            <a:xfrm rot="-5400000">
              <a:off x="2658" y="3341"/>
              <a:ext cx="7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1M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40" name="Text Box 21"/>
            <p:cNvSpPr txBox="1">
              <a:spLocks noChangeArrowheads="1"/>
            </p:cNvSpPr>
            <p:nvPr/>
          </p:nvSpPr>
          <p:spPr bwMode="auto">
            <a:xfrm>
              <a:off x="2295" y="4005"/>
              <a:ext cx="522" cy="1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19.2°E</a:t>
              </a:r>
            </a:p>
          </p:txBody>
        </p:sp>
        <p:pic>
          <p:nvPicPr>
            <p:cNvPr id="56341" name="Picture 2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42" y="3319"/>
              <a:ext cx="92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42" name="Text Box 26"/>
            <p:cNvSpPr txBox="1">
              <a:spLocks noChangeArrowheads="1"/>
            </p:cNvSpPr>
            <p:nvPr/>
          </p:nvSpPr>
          <p:spPr bwMode="auto">
            <a:xfrm rot="-5400000">
              <a:off x="3432" y="3223"/>
              <a:ext cx="6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2A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43" name="Picture 2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50" y="3280"/>
              <a:ext cx="91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44" name="Text Box 28"/>
            <p:cNvSpPr txBox="1">
              <a:spLocks noChangeArrowheads="1"/>
            </p:cNvSpPr>
            <p:nvPr/>
          </p:nvSpPr>
          <p:spPr bwMode="auto">
            <a:xfrm rot="-5400000">
              <a:off x="3544" y="3182"/>
              <a:ext cx="6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2B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45" name="Text Box 29"/>
            <p:cNvSpPr txBox="1">
              <a:spLocks noChangeArrowheads="1"/>
            </p:cNvSpPr>
            <p:nvPr/>
          </p:nvSpPr>
          <p:spPr bwMode="auto">
            <a:xfrm rot="-5400000">
              <a:off x="3660" y="3218"/>
              <a:ext cx="7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2D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46" name="Picture 30" descr="sat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60" y="3336"/>
              <a:ext cx="78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47" name="Text Box 31"/>
            <p:cNvSpPr txBox="1">
              <a:spLocks noChangeArrowheads="1"/>
            </p:cNvSpPr>
            <p:nvPr/>
          </p:nvSpPr>
          <p:spPr bwMode="auto">
            <a:xfrm>
              <a:off x="3353" y="3869"/>
              <a:ext cx="464" cy="1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28.2°E</a:t>
              </a:r>
            </a:p>
          </p:txBody>
        </p:sp>
        <p:pic>
          <p:nvPicPr>
            <p:cNvPr id="56348" name="Picture 3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39" y="3453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49" name="Text Box 35"/>
            <p:cNvSpPr txBox="1">
              <a:spLocks noChangeArrowheads="1"/>
            </p:cNvSpPr>
            <p:nvPr/>
          </p:nvSpPr>
          <p:spPr bwMode="auto">
            <a:xfrm rot="-5400000">
              <a:off x="2726" y="3344"/>
              <a:ext cx="95" cy="6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2C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50" name="Text Box 36"/>
            <p:cNvSpPr txBox="1">
              <a:spLocks noChangeArrowheads="1"/>
            </p:cNvSpPr>
            <p:nvPr/>
          </p:nvSpPr>
          <p:spPr bwMode="auto">
            <a:xfrm rot="-5400000">
              <a:off x="1884" y="3035"/>
              <a:ext cx="269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50000"/>
                </a:lnSpc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Sirius 4</a:t>
              </a:r>
            </a:p>
            <a:p>
              <a:pPr eaLnBrk="0" hangingPunct="0">
                <a:lnSpc>
                  <a:spcPct val="50000"/>
                </a:lnSpc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ASTRA 4A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51" name="Picture 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76" y="3244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52" name="AutoShape 39"/>
            <p:cNvSpPr>
              <a:spLocks noChangeArrowheads="1"/>
            </p:cNvSpPr>
            <p:nvPr/>
          </p:nvSpPr>
          <p:spPr bwMode="auto">
            <a:xfrm>
              <a:off x="3875" y="3075"/>
              <a:ext cx="352" cy="85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  <p:sp>
          <p:nvSpPr>
            <p:cNvPr id="56353" name="Text Box 38"/>
            <p:cNvSpPr txBox="1">
              <a:spLocks noChangeArrowheads="1"/>
            </p:cNvSpPr>
            <p:nvPr/>
          </p:nvSpPr>
          <p:spPr bwMode="auto">
            <a:xfrm>
              <a:off x="3851" y="3765"/>
              <a:ext cx="412" cy="1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31.5°E</a:t>
              </a:r>
            </a:p>
          </p:txBody>
        </p:sp>
        <p:pic>
          <p:nvPicPr>
            <p:cNvPr id="56354" name="Picture 4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87" y="3198"/>
              <a:ext cx="92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55" name="Text Box 41"/>
            <p:cNvSpPr txBox="1">
              <a:spLocks noChangeArrowheads="1"/>
            </p:cNvSpPr>
            <p:nvPr/>
          </p:nvSpPr>
          <p:spPr bwMode="auto">
            <a:xfrm rot="-5400000">
              <a:off x="3971" y="3102"/>
              <a:ext cx="7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1G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56" name="Picture 4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87" y="3368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57" name="Text Box 45"/>
            <p:cNvSpPr txBox="1">
              <a:spLocks noChangeArrowheads="1"/>
            </p:cNvSpPr>
            <p:nvPr/>
          </p:nvSpPr>
          <p:spPr bwMode="auto">
            <a:xfrm rot="-5400000">
              <a:off x="2929" y="3250"/>
              <a:ext cx="18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de-CH" sz="700">
                  <a:cs typeface="ヒラギノ角ゴ Pro W3"/>
                </a:rPr>
                <a:t>3B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58" name="Picture 4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66" y="2431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59" name="Picture 4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34" y="2755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0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25" y="1826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1" name="Picture 4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4" y="1727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2" name="Picture 5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05" y="1869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3" name="Picture 5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52" y="2181"/>
              <a:ext cx="101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4" name="Picture 5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04" y="1694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5" name="Picture 5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9" y="1770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6" name="Picture 5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63" y="1643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7" name="Picture 5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61" y="1605"/>
              <a:ext cx="101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8" name="Picture 5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69" y="1589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69" name="Picture 5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653" y="1572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0" name="Picture 5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56" y="1571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1" name="Picture 5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57" y="1571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2" name="Picture 6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00" y="1571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3" name="Picture 6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28" y="1570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4" name="Picture 6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24" y="2016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5" name="Picture 6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72" y="2266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76" name="Picture 6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82" y="2675"/>
              <a:ext cx="101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56377" name="Text Box 65"/>
            <p:cNvSpPr txBox="1">
              <a:spLocks noChangeArrowheads="1"/>
            </p:cNvSpPr>
            <p:nvPr/>
          </p:nvSpPr>
          <p:spPr bwMode="auto">
            <a:xfrm rot="-5476338">
              <a:off x="4710" y="2513"/>
              <a:ext cx="19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NSS-12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78" name="Text Box 66"/>
            <p:cNvSpPr txBox="1">
              <a:spLocks noChangeArrowheads="1"/>
            </p:cNvSpPr>
            <p:nvPr/>
          </p:nvSpPr>
          <p:spPr bwMode="auto">
            <a:xfrm rot="-5269155">
              <a:off x="4560" y="1856"/>
              <a:ext cx="19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NSS-11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79" name="Text Box 67"/>
            <p:cNvSpPr txBox="1">
              <a:spLocks noChangeArrowheads="1"/>
            </p:cNvSpPr>
            <p:nvPr/>
          </p:nvSpPr>
          <p:spPr bwMode="auto">
            <a:xfrm rot="-5470294">
              <a:off x="4816" y="2127"/>
              <a:ext cx="16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NSS-6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0" name="Text Box 68"/>
            <p:cNvSpPr txBox="1">
              <a:spLocks noChangeArrowheads="1"/>
            </p:cNvSpPr>
            <p:nvPr/>
          </p:nvSpPr>
          <p:spPr bwMode="auto">
            <a:xfrm rot="-5400000">
              <a:off x="993" y="2274"/>
              <a:ext cx="19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NSS-10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1" name="Text Box 69"/>
            <p:cNvSpPr txBox="1">
              <a:spLocks noChangeArrowheads="1"/>
            </p:cNvSpPr>
            <p:nvPr/>
          </p:nvSpPr>
          <p:spPr bwMode="auto">
            <a:xfrm rot="-5400000">
              <a:off x="1447" y="1735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AMC-6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2" name="Text Box 70"/>
            <p:cNvSpPr txBox="1">
              <a:spLocks noChangeArrowheads="1"/>
            </p:cNvSpPr>
            <p:nvPr/>
          </p:nvSpPr>
          <p:spPr bwMode="auto">
            <a:xfrm rot="-5340563">
              <a:off x="1557" y="1675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AMC-5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3" name="Text Box 71"/>
            <p:cNvSpPr txBox="1">
              <a:spLocks noChangeArrowheads="1"/>
            </p:cNvSpPr>
            <p:nvPr/>
          </p:nvSpPr>
          <p:spPr bwMode="auto">
            <a:xfrm rot="-5372171">
              <a:off x="1696" y="1616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AMC-9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4" name="Text Box 72"/>
            <p:cNvSpPr txBox="1">
              <a:spLocks noChangeArrowheads="1"/>
            </p:cNvSpPr>
            <p:nvPr/>
          </p:nvSpPr>
          <p:spPr bwMode="auto">
            <a:xfrm rot="-5399686">
              <a:off x="1805" y="1569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AMC-16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5" name="Text Box 73"/>
            <p:cNvSpPr txBox="1">
              <a:spLocks noChangeArrowheads="1"/>
            </p:cNvSpPr>
            <p:nvPr/>
          </p:nvSpPr>
          <p:spPr bwMode="auto">
            <a:xfrm rot="-5400000">
              <a:off x="1955" y="1531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AMC-3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6" name="Text Box 74"/>
            <p:cNvSpPr txBox="1">
              <a:spLocks noChangeArrowheads="1"/>
            </p:cNvSpPr>
            <p:nvPr/>
          </p:nvSpPr>
          <p:spPr bwMode="auto">
            <a:xfrm rot="-5446783">
              <a:off x="3037" y="1433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AMC-7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7" name="Text Box 75"/>
            <p:cNvSpPr txBox="1">
              <a:spLocks noChangeArrowheads="1"/>
            </p:cNvSpPr>
            <p:nvPr/>
          </p:nvSpPr>
          <p:spPr bwMode="auto">
            <a:xfrm rot="-5407604">
              <a:off x="2305" y="1447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AMC-1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8" name="Text Box 76"/>
            <p:cNvSpPr txBox="1">
              <a:spLocks noChangeArrowheads="1"/>
            </p:cNvSpPr>
            <p:nvPr/>
          </p:nvSpPr>
          <p:spPr bwMode="auto">
            <a:xfrm rot="-5400000">
              <a:off x="1069" y="2009"/>
              <a:ext cx="226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NSS-806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89" name="Text Box 77"/>
            <p:cNvSpPr txBox="1">
              <a:spLocks noChangeArrowheads="1"/>
            </p:cNvSpPr>
            <p:nvPr/>
          </p:nvSpPr>
          <p:spPr bwMode="auto">
            <a:xfrm rot="-5422903">
              <a:off x="2574" y="1419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AMC-21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0" name="Text Box 78"/>
            <p:cNvSpPr txBox="1">
              <a:spLocks noChangeArrowheads="1"/>
            </p:cNvSpPr>
            <p:nvPr/>
          </p:nvSpPr>
          <p:spPr bwMode="auto">
            <a:xfrm rot="-5341296">
              <a:off x="2383" y="1441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700">
                  <a:cs typeface="ヒラギノ角ゴ Pro W3"/>
                </a:rPr>
                <a:t>AMC-15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1" name="Text Box 79"/>
            <p:cNvSpPr txBox="1">
              <a:spLocks noChangeArrowheads="1"/>
            </p:cNvSpPr>
            <p:nvPr/>
          </p:nvSpPr>
          <p:spPr bwMode="auto">
            <a:xfrm rot="-5310011">
              <a:off x="2105" y="1497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AMC-2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2" name="Text Box 80"/>
            <p:cNvSpPr txBox="1">
              <a:spLocks noChangeArrowheads="1"/>
            </p:cNvSpPr>
            <p:nvPr/>
          </p:nvSpPr>
          <p:spPr bwMode="auto">
            <a:xfrm rot="-5400000">
              <a:off x="1186" y="2605"/>
              <a:ext cx="16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NSS-7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3" name="Text Box 81"/>
            <p:cNvSpPr txBox="1">
              <a:spLocks noChangeArrowheads="1"/>
            </p:cNvSpPr>
            <p:nvPr/>
          </p:nvSpPr>
          <p:spPr bwMode="auto">
            <a:xfrm rot="-5341296">
              <a:off x="2450" y="1518"/>
              <a:ext cx="20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700">
                  <a:cs typeface="ヒラギノ角ゴ Pro W3"/>
                </a:rPr>
                <a:t>AMC-18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4" name="Text Box 82"/>
            <p:cNvSpPr txBox="1">
              <a:spLocks noChangeArrowheads="1"/>
            </p:cNvSpPr>
            <p:nvPr/>
          </p:nvSpPr>
          <p:spPr bwMode="auto">
            <a:xfrm rot="-5340563">
              <a:off x="1577" y="1719"/>
              <a:ext cx="28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SatCom C3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395" name="Text Box 83"/>
            <p:cNvSpPr txBox="1">
              <a:spLocks noChangeArrowheads="1"/>
            </p:cNvSpPr>
            <p:nvPr/>
          </p:nvSpPr>
          <p:spPr bwMode="auto">
            <a:xfrm rot="-5341296">
              <a:off x="2178" y="1568"/>
              <a:ext cx="17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700">
                  <a:cs typeface="ヒラギノ角ゴ Pro W3"/>
                </a:rPr>
                <a:t>AMC-4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396" name="Picture 8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90" y="1914"/>
              <a:ext cx="101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97" name="Picture 8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37" y="1705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98" name="Picture 8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24" y="1684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399" name="Picture 8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89" y="1763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56400" name="Text Box 88"/>
            <p:cNvSpPr txBox="1">
              <a:spLocks noChangeArrowheads="1"/>
            </p:cNvSpPr>
            <p:nvPr/>
          </p:nvSpPr>
          <p:spPr bwMode="auto">
            <a:xfrm rot="-5470294">
              <a:off x="4135" y="1630"/>
              <a:ext cx="16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NSS-9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grpSp>
          <p:nvGrpSpPr>
            <p:cNvPr id="56401" name="Group 89"/>
            <p:cNvGrpSpPr>
              <a:grpSpLocks/>
            </p:cNvGrpSpPr>
            <p:nvPr/>
          </p:nvGrpSpPr>
          <p:grpSpPr bwMode="auto">
            <a:xfrm>
              <a:off x="1307" y="2618"/>
              <a:ext cx="109" cy="650"/>
              <a:chOff x="4163" y="2333"/>
              <a:chExt cx="110" cy="710"/>
            </a:xfrm>
          </p:grpSpPr>
          <p:pic>
            <p:nvPicPr>
              <p:cNvPr id="56428" name="Picture 9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72" y="2528"/>
                <a:ext cx="101" cy="5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56429" name="Text Box 91"/>
              <p:cNvSpPr txBox="1">
                <a:spLocks noChangeArrowheads="1"/>
              </p:cNvSpPr>
              <p:nvPr/>
            </p:nvSpPr>
            <p:spPr bwMode="auto">
              <a:xfrm rot="-5470294">
                <a:off x="4109" y="2387"/>
                <a:ext cx="176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700">
                    <a:cs typeface="ヒラギノ角ゴ Pro W3"/>
                  </a:rPr>
                  <a:t>NSS 5</a:t>
                </a:r>
                <a:endParaRPr lang="en-US" sz="700">
                  <a:latin typeface="Times New Roman" pitchFamily="18" charset="0"/>
                  <a:cs typeface="ヒラギノ角ゴ Pro W3"/>
                </a:endParaRPr>
              </a:p>
            </p:txBody>
          </p:sp>
        </p:grpSp>
        <p:pic>
          <p:nvPicPr>
            <p:cNvPr id="56402" name="Picture 9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76" y="2831"/>
              <a:ext cx="91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403" name="Text Box 93"/>
            <p:cNvSpPr txBox="1">
              <a:spLocks noChangeArrowheads="1"/>
            </p:cNvSpPr>
            <p:nvPr/>
          </p:nvSpPr>
          <p:spPr bwMode="auto">
            <a:xfrm rot="-5400000">
              <a:off x="4420" y="2706"/>
              <a:ext cx="181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de-CH" sz="700">
                  <a:cs typeface="ヒラギノ角ゴ Pro W3"/>
                </a:rPr>
                <a:t>1F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404" name="Text Box 94"/>
            <p:cNvSpPr txBox="1">
              <a:spLocks noChangeArrowheads="1"/>
            </p:cNvSpPr>
            <p:nvPr/>
          </p:nvSpPr>
          <p:spPr bwMode="auto">
            <a:xfrm>
              <a:off x="1504" y="3614"/>
              <a:ext cx="39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2°E</a:t>
              </a:r>
              <a:endParaRPr lang="en-US" sz="1200" b="1">
                <a:latin typeface="Times New Roman" pitchFamily="18" charset="0"/>
                <a:cs typeface="ヒラギノ角ゴ Pro W3"/>
              </a:endParaRPr>
            </a:p>
          </p:txBody>
        </p:sp>
        <p:sp>
          <p:nvSpPr>
            <p:cNvPr id="56405" name="Text Box 96"/>
            <p:cNvSpPr txBox="1">
              <a:spLocks noChangeArrowheads="1"/>
            </p:cNvSpPr>
            <p:nvPr/>
          </p:nvSpPr>
          <p:spPr bwMode="auto">
            <a:xfrm rot="-5400000">
              <a:off x="1710" y="2946"/>
              <a:ext cx="93" cy="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50000"/>
                </a:lnSpc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1D*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406" name="Picture 9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25" y="3043"/>
              <a:ext cx="9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407" name="Picture 9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10" y="3076"/>
              <a:ext cx="91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408" name="Text Box 99"/>
            <p:cNvSpPr txBox="1">
              <a:spLocks noChangeArrowheads="1"/>
            </p:cNvSpPr>
            <p:nvPr/>
          </p:nvSpPr>
          <p:spPr bwMode="auto">
            <a:xfrm rot="-5371093">
              <a:off x="1430" y="2791"/>
              <a:ext cx="391" cy="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1C*</a:t>
              </a:r>
            </a:p>
          </p:txBody>
        </p:sp>
        <p:sp>
          <p:nvSpPr>
            <p:cNvPr id="56409" name="Text Box 100"/>
            <p:cNvSpPr txBox="1">
              <a:spLocks noChangeArrowheads="1"/>
            </p:cNvSpPr>
            <p:nvPr/>
          </p:nvSpPr>
          <p:spPr bwMode="auto">
            <a:xfrm>
              <a:off x="4362" y="3362"/>
              <a:ext cx="412" cy="1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51°E</a:t>
              </a:r>
            </a:p>
          </p:txBody>
        </p:sp>
        <p:grpSp>
          <p:nvGrpSpPr>
            <p:cNvPr id="56410" name="Group 114"/>
            <p:cNvGrpSpPr>
              <a:grpSpLocks/>
            </p:cNvGrpSpPr>
            <p:nvPr/>
          </p:nvGrpSpPr>
          <p:grpSpPr bwMode="auto">
            <a:xfrm>
              <a:off x="2070" y="3026"/>
              <a:ext cx="132" cy="637"/>
              <a:chOff x="1750" y="3415"/>
              <a:chExt cx="133" cy="696"/>
            </a:xfrm>
          </p:grpSpPr>
          <p:pic>
            <p:nvPicPr>
              <p:cNvPr id="56426" name="Picture 10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1" y="3612"/>
                <a:ext cx="92" cy="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427" name="Text Box 103"/>
              <p:cNvSpPr txBox="1">
                <a:spLocks noChangeArrowheads="1"/>
              </p:cNvSpPr>
              <p:nvPr/>
            </p:nvSpPr>
            <p:spPr bwMode="auto">
              <a:xfrm rot="-5400000">
                <a:off x="1700" y="3465"/>
                <a:ext cx="225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de-CH" sz="700">
                    <a:cs typeface="ヒラギノ角ゴ Pro W3"/>
                  </a:rPr>
                  <a:t>1E*</a:t>
                </a:r>
                <a:endParaRPr lang="en-US" sz="700">
                  <a:latin typeface="Times New Roman" pitchFamily="18" charset="0"/>
                  <a:cs typeface="ヒラギノ角ゴ Pro W3"/>
                </a:endParaRPr>
              </a:p>
            </p:txBody>
          </p:sp>
        </p:grpSp>
        <p:sp>
          <p:nvSpPr>
            <p:cNvPr id="56411" name="Text Box 105"/>
            <p:cNvSpPr txBox="1">
              <a:spLocks noChangeArrowheads="1"/>
            </p:cNvSpPr>
            <p:nvPr/>
          </p:nvSpPr>
          <p:spPr bwMode="auto">
            <a:xfrm rot="-5371093">
              <a:off x="4605" y="2763"/>
              <a:ext cx="228" cy="1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Sirius 3*+</a:t>
              </a:r>
            </a:p>
          </p:txBody>
        </p:sp>
        <p:pic>
          <p:nvPicPr>
            <p:cNvPr id="56412" name="Picture 106" descr="sat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38" y="3007"/>
              <a:ext cx="79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413" name="Text Box 107"/>
            <p:cNvSpPr txBox="1">
              <a:spLocks noChangeArrowheads="1"/>
            </p:cNvSpPr>
            <p:nvPr/>
          </p:nvSpPr>
          <p:spPr bwMode="auto">
            <a:xfrm rot="-5341296">
              <a:off x="2247" y="1636"/>
              <a:ext cx="16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700">
                  <a:cs typeface="ヒラギノ角ゴ Pro W3"/>
                </a:rPr>
                <a:t>SES-1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pic>
          <p:nvPicPr>
            <p:cNvPr id="56414" name="Picture 10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96" y="1767"/>
              <a:ext cx="100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6415" name="Picture 10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51" y="1552"/>
              <a:ext cx="101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56416" name="Text Box 110"/>
            <p:cNvSpPr txBox="1">
              <a:spLocks noChangeArrowheads="1"/>
            </p:cNvSpPr>
            <p:nvPr/>
          </p:nvSpPr>
          <p:spPr bwMode="auto">
            <a:xfrm rot="-5422903">
              <a:off x="2707" y="1430"/>
              <a:ext cx="142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700">
                  <a:cs typeface="ヒラギノ角ゴ Pro W3"/>
                </a:rPr>
                <a:t>Ciel 2</a:t>
              </a:r>
              <a:endParaRPr lang="en-US" sz="700">
                <a:latin typeface="Times New Roman" pitchFamily="18" charset="0"/>
                <a:cs typeface="ヒラギノ角ゴ Pro W3"/>
              </a:endParaRPr>
            </a:p>
          </p:txBody>
        </p:sp>
        <p:grpSp>
          <p:nvGrpSpPr>
            <p:cNvPr id="56417" name="Group 111"/>
            <p:cNvGrpSpPr>
              <a:grpSpLocks/>
            </p:cNvGrpSpPr>
            <p:nvPr/>
          </p:nvGrpSpPr>
          <p:grpSpPr bwMode="auto">
            <a:xfrm>
              <a:off x="4682" y="1764"/>
              <a:ext cx="105" cy="650"/>
              <a:chOff x="4167" y="2332"/>
              <a:chExt cx="106" cy="711"/>
            </a:xfrm>
          </p:grpSpPr>
          <p:pic>
            <p:nvPicPr>
              <p:cNvPr id="56424" name="Picture 11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72" y="2528"/>
                <a:ext cx="101" cy="5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56425" name="Text Box 113"/>
              <p:cNvSpPr txBox="1">
                <a:spLocks noChangeArrowheads="1"/>
              </p:cNvSpPr>
              <p:nvPr/>
            </p:nvSpPr>
            <p:spPr bwMode="auto">
              <a:xfrm rot="-5470294">
                <a:off x="4114" y="2385"/>
                <a:ext cx="1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700">
                    <a:cs typeface="ヒラギノ角ゴ Pro W3"/>
                  </a:rPr>
                  <a:t>SES 7</a:t>
                </a:r>
                <a:endParaRPr lang="en-US" sz="700">
                  <a:latin typeface="Times New Roman" pitchFamily="18" charset="0"/>
                  <a:cs typeface="ヒラギノ角ゴ Pro W3"/>
                </a:endParaRPr>
              </a:p>
            </p:txBody>
          </p:sp>
        </p:grpSp>
        <p:sp>
          <p:nvSpPr>
            <p:cNvPr id="56418" name="Text Box 20"/>
            <p:cNvSpPr txBox="1">
              <a:spLocks noChangeArrowheads="1"/>
            </p:cNvSpPr>
            <p:nvPr/>
          </p:nvSpPr>
          <p:spPr bwMode="auto">
            <a:xfrm>
              <a:off x="2911" y="3994"/>
              <a:ext cx="411" cy="1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200" b="1">
                  <a:cs typeface="ヒラギノ角ゴ Pro W3"/>
                </a:rPr>
                <a:t>23.5°E</a:t>
              </a:r>
            </a:p>
          </p:txBody>
        </p:sp>
        <p:sp>
          <p:nvSpPr>
            <p:cNvPr id="56419" name="AutoShape 23"/>
            <p:cNvSpPr>
              <a:spLocks noChangeArrowheads="1"/>
            </p:cNvSpPr>
            <p:nvPr/>
          </p:nvSpPr>
          <p:spPr bwMode="auto">
            <a:xfrm>
              <a:off x="2338" y="3198"/>
              <a:ext cx="495" cy="93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  <p:sp>
          <p:nvSpPr>
            <p:cNvPr id="56420" name="AutoShape 39"/>
            <p:cNvSpPr>
              <a:spLocks noChangeArrowheads="1"/>
            </p:cNvSpPr>
            <p:nvPr/>
          </p:nvSpPr>
          <p:spPr bwMode="auto">
            <a:xfrm>
              <a:off x="3335" y="3140"/>
              <a:ext cx="457" cy="86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  <p:sp>
          <p:nvSpPr>
            <p:cNvPr id="56421" name="AutoShape 39"/>
            <p:cNvSpPr>
              <a:spLocks noChangeArrowheads="1"/>
            </p:cNvSpPr>
            <p:nvPr/>
          </p:nvSpPr>
          <p:spPr bwMode="auto">
            <a:xfrm>
              <a:off x="2916" y="3248"/>
              <a:ext cx="371" cy="87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  <p:sp>
          <p:nvSpPr>
            <p:cNvPr id="56422" name="AutoShape 39"/>
            <p:cNvSpPr>
              <a:spLocks noChangeArrowheads="1"/>
            </p:cNvSpPr>
            <p:nvPr/>
          </p:nvSpPr>
          <p:spPr bwMode="auto">
            <a:xfrm>
              <a:off x="1869" y="2873"/>
              <a:ext cx="371" cy="105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  <p:sp>
          <p:nvSpPr>
            <p:cNvPr id="56423" name="AutoShape 39"/>
            <p:cNvSpPr>
              <a:spLocks noChangeArrowheads="1"/>
            </p:cNvSpPr>
            <p:nvPr/>
          </p:nvSpPr>
          <p:spPr bwMode="auto">
            <a:xfrm>
              <a:off x="1543" y="2816"/>
              <a:ext cx="275" cy="105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ヒラギノ角ゴ Pro W3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49086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SES - satellite</a:t>
            </a:r>
            <a:r>
              <a:rPr lang="en-US" sz="3200" dirty="0">
                <a:latin typeface="Arial Narrow" pitchFamily="34" charset="0"/>
                <a:cs typeface="ヒラギノ角ゴ Pro W3"/>
              </a:rPr>
              <a:t> orbital </a:t>
            </a:r>
            <a:r>
              <a:rPr lang="en-US" sz="3200" dirty="0" smtClean="0">
                <a:latin typeface="Arial Narrow" pitchFamily="34" charset="0"/>
                <a:cs typeface="ヒラギノ角ゴ Pro W3"/>
              </a:rPr>
              <a:t>positions</a:t>
            </a:r>
            <a:endParaRPr lang="en-US" sz="3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0"/>
            <a:ext cx="8717513" cy="830424"/>
          </a:xfrm>
        </p:spPr>
        <p:txBody>
          <a:bodyPr/>
          <a:lstStyle/>
          <a:p>
            <a:r>
              <a:rPr lang="en-US" altLang="zh-CN" sz="3200" dirty="0">
                <a:latin typeface="Arial Narrow" pitchFamily="34" charset="0"/>
                <a:ea typeface="SimSun" pitchFamily="2" charset="-122"/>
                <a:cs typeface="ヒラギノ角ゴ Pro W3"/>
              </a:rPr>
              <a:t>Dish Diameter Footprint ASTRA </a:t>
            </a:r>
            <a:r>
              <a:rPr lang="en-US" altLang="zh-CN" sz="3200" dirty="0" smtClean="0">
                <a:latin typeface="Arial Narrow" pitchFamily="34" charset="0"/>
                <a:ea typeface="SimSun" pitchFamily="2" charset="-122"/>
                <a:cs typeface="ヒラギノ角ゴ Pro W3"/>
              </a:rPr>
              <a:t>3B</a:t>
            </a:r>
            <a:r>
              <a:rPr lang="pl-PL" altLang="zh-CN" sz="3200" dirty="0" smtClean="0">
                <a:latin typeface="Arial Narrow" pitchFamily="34" charset="0"/>
                <a:ea typeface="SimSun" pitchFamily="2" charset="-122"/>
                <a:cs typeface="ヒラギノ角ゴ Pro W3"/>
              </a:rPr>
              <a:t> </a:t>
            </a:r>
            <a:r>
              <a:rPr lang="en-US" altLang="zh-CN" sz="3200" dirty="0" smtClean="0">
                <a:latin typeface="Arial Narrow" pitchFamily="34" charset="0"/>
                <a:ea typeface="SimSun" pitchFamily="2" charset="-122"/>
                <a:cs typeface="ヒラギノ角ゴ Pro W3"/>
              </a:rPr>
              <a:t>at 23.5E</a:t>
            </a:r>
            <a:endParaRPr lang="en-US" sz="3200" dirty="0">
              <a:latin typeface="Arial Narrow" pitchFamily="34" charset="0"/>
            </a:endParaRPr>
          </a:p>
        </p:txBody>
      </p:sp>
      <p:pic>
        <p:nvPicPr>
          <p:cNvPr id="3" name="Picture 5" descr="0_astra_3b_pan_european_beam_pe2_downlink_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3163" y="1597025"/>
            <a:ext cx="7116762" cy="46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544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/>
          </p:cNvSpPr>
          <p:nvPr/>
        </p:nvSpPr>
        <p:spPr bwMode="auto">
          <a:xfrm>
            <a:off x="381000" y="1411320"/>
            <a:ext cx="6781800" cy="207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tabLst>
                <a:tab pos="1296988" algn="l"/>
              </a:tabLst>
            </a:pPr>
            <a:r>
              <a:rPr lang="pl-PL" sz="2800" b="1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Czech Republic &amp; Slovakia:</a:t>
            </a:r>
            <a:r>
              <a:rPr lang="pl-PL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 Skylink, CS</a:t>
            </a:r>
            <a:r>
              <a:rPr lang="en-US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 </a:t>
            </a:r>
            <a:r>
              <a:rPr lang="pl-PL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Link </a:t>
            </a:r>
            <a:endParaRPr lang="en-US" sz="28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  <a:p>
            <a:pPr>
              <a:tabLst>
                <a:tab pos="1296988" algn="l"/>
              </a:tabLst>
            </a:pPr>
            <a:r>
              <a:rPr lang="pl-PL" sz="2800" b="1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Benelux:</a:t>
            </a:r>
            <a:r>
              <a:rPr lang="pl-PL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 </a:t>
            </a:r>
            <a:r>
              <a:rPr lang="en-US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Canal </a:t>
            </a:r>
            <a:r>
              <a:rPr lang="en-US" sz="2800" dirty="0" err="1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Digitaal</a:t>
            </a:r>
            <a:r>
              <a:rPr lang="en-US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, </a:t>
            </a:r>
            <a:r>
              <a:rPr lang="pl-PL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ROOS</a:t>
            </a:r>
            <a:r>
              <a:rPr lang="en-US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, TV </a:t>
            </a:r>
            <a:r>
              <a:rPr lang="en-US" sz="2800" dirty="0" err="1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Vlaanderen</a:t>
            </a:r>
            <a:endParaRPr lang="pl-PL" sz="28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  <a:p>
            <a:pPr>
              <a:tabLst>
                <a:tab pos="1296988" algn="l"/>
              </a:tabLst>
            </a:pPr>
            <a:r>
              <a:rPr lang="pl-PL" sz="2800" b="1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Bulgaria:</a:t>
            </a:r>
            <a:r>
              <a:rPr lang="pl-PL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 Satellite BG</a:t>
            </a:r>
            <a:endParaRPr lang="en-US" sz="28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  <a:p>
            <a:pPr>
              <a:tabLst>
                <a:tab pos="1296988" algn="l"/>
              </a:tabLst>
            </a:pPr>
            <a:endParaRPr lang="en-US" sz="28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  <a:p>
            <a:pPr>
              <a:tabLst>
                <a:tab pos="1296988" algn="l"/>
              </a:tabLst>
            </a:pPr>
            <a:endParaRPr lang="en-US" sz="24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</p:txBody>
      </p:sp>
      <p:pic>
        <p:nvPicPr>
          <p:cNvPr id="60419" name="Picture 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92550" y="5699125"/>
            <a:ext cx="12954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0" name="Picture 61" descr="prima_tv_c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88" y="5600700"/>
            <a:ext cx="8572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9763" y="4803775"/>
            <a:ext cx="869950" cy="269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2" name="Picture 6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8688" y="4775200"/>
            <a:ext cx="1066800" cy="298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3" name="Picture 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37050" y="3589338"/>
            <a:ext cx="439738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4" name="Picture 65" descr="Discovery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2313" y="4702175"/>
            <a:ext cx="11874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6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49713" y="4545013"/>
            <a:ext cx="1058862" cy="719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6" name="Picture 6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13013" y="4695825"/>
            <a:ext cx="876300" cy="43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7" name="Picture 71" descr="Logo Voom HD 200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45363" y="5591175"/>
            <a:ext cx="11334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8" name="Picture 7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24738" y="3579813"/>
            <a:ext cx="708025" cy="706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29" name="Picture 7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66800" y="5410200"/>
            <a:ext cx="617538" cy="742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30" name="Picture 104" descr="TV Vlaanderen black back 26Jun0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507038" y="5713413"/>
            <a:ext cx="15065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1" name="Picture 44" descr="cslink_full_cz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97538" y="3648075"/>
            <a:ext cx="91281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2" name="Picture 4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527300" y="3486150"/>
            <a:ext cx="12192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0433" name="Picture 2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57200" y="3760788"/>
            <a:ext cx="18288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21094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SES customers on 23.5E (examples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)</a:t>
            </a:r>
            <a:endParaRPr lang="en-US" sz="3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00100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SES customers on 19.2E (examples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)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23" name="Rectangle 2"/>
          <p:cNvSpPr>
            <a:spLocks/>
          </p:cNvSpPr>
          <p:nvPr/>
        </p:nvSpPr>
        <p:spPr bwMode="auto">
          <a:xfrm>
            <a:off x="3572669" y="1655247"/>
            <a:ext cx="5467739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tabLst>
                <a:tab pos="1296988" algn="l"/>
              </a:tabLst>
            </a:pP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German speaking markets: 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ARD/ZDF, </a:t>
            </a:r>
            <a:r>
              <a:rPr lang="en-US" sz="2000" b="0" dirty="0" smtClean="0">
                <a:solidFill>
                  <a:srgbClr val="4D4D4D"/>
                </a:solidFill>
                <a:latin typeface="Arial Narrow" pitchFamily="34" charset="0"/>
              </a:rPr>
              <a:t>ProSiebenSat1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, Sky, </a:t>
            </a:r>
            <a:r>
              <a:rPr lang="en-US" sz="2000" b="0" dirty="0" smtClean="0">
                <a:solidFill>
                  <a:srgbClr val="4D4D4D"/>
                </a:solidFill>
                <a:latin typeface="Arial Narrow" pitchFamily="34" charset="0"/>
              </a:rPr>
              <a:t>RTL Group</a:t>
            </a:r>
            <a:r>
              <a:rPr lang="pl-PL" sz="2000" b="0" dirty="0" smtClean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 </a:t>
            </a:r>
            <a:endParaRPr lang="en-US" sz="2000" b="0" dirty="0">
              <a:solidFill>
                <a:srgbClr val="4D4D4D"/>
              </a:solidFill>
              <a:latin typeface="Arial Narrow" pitchFamily="34" charset="0"/>
              <a:sym typeface="Arial Narrow" pitchFamily="34" charset="0"/>
            </a:endParaRPr>
          </a:p>
          <a:p>
            <a:pPr>
              <a:tabLst>
                <a:tab pos="1296988" algn="l"/>
              </a:tabLst>
            </a:pPr>
            <a:r>
              <a:rPr lang="pl-PL" sz="2000" b="1" dirty="0" smtClean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France</a:t>
            </a: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:</a:t>
            </a:r>
            <a:r>
              <a:rPr lang="pl-PL" sz="2000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b="0" dirty="0" err="1">
                <a:solidFill>
                  <a:srgbClr val="4D4D4D"/>
                </a:solidFill>
                <a:latin typeface="Arial Narrow" pitchFamily="34" charset="0"/>
              </a:rPr>
              <a:t>Groupe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 Canal+, France Televisions</a:t>
            </a:r>
            <a:endParaRPr lang="pl-PL" sz="2000" b="0" dirty="0">
              <a:solidFill>
                <a:srgbClr val="4D4D4D"/>
              </a:solidFill>
              <a:latin typeface="Arial Narrow" pitchFamily="34" charset="0"/>
            </a:endParaRPr>
          </a:p>
          <a:p>
            <a:pPr>
              <a:tabLst>
                <a:tab pos="1296988" algn="l"/>
              </a:tabLst>
            </a:pPr>
            <a:r>
              <a:rPr lang="pl-PL" sz="2000" b="1" dirty="0" smtClean="0">
                <a:solidFill>
                  <a:srgbClr val="4D4D4D"/>
                </a:solidFill>
                <a:latin typeface="Arial Narrow" pitchFamily="34" charset="0"/>
              </a:rPr>
              <a:t>Spain</a:t>
            </a: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</a:rPr>
              <a:t>: 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Digital+</a:t>
            </a:r>
            <a:endParaRPr lang="pl-PL" sz="2000" b="0" dirty="0">
              <a:solidFill>
                <a:srgbClr val="4D4D4D"/>
              </a:solidFill>
              <a:latin typeface="Arial Narrow" pitchFamily="34" charset="0"/>
            </a:endParaRPr>
          </a:p>
          <a:p>
            <a:pPr>
              <a:tabLst>
                <a:tab pos="1296988" algn="l"/>
              </a:tabLst>
            </a:pPr>
            <a:r>
              <a:rPr lang="pl-PL" sz="2000" b="1" dirty="0" smtClean="0">
                <a:solidFill>
                  <a:srgbClr val="4D4D4D"/>
                </a:solidFill>
                <a:latin typeface="Arial Narrow" pitchFamily="34" charset="0"/>
              </a:rPr>
              <a:t>Benelux</a:t>
            </a: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</a:rPr>
              <a:t>: 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Canal </a:t>
            </a:r>
            <a:r>
              <a:rPr lang="en-US" sz="2000" b="0" dirty="0" err="1">
                <a:solidFill>
                  <a:srgbClr val="4D4D4D"/>
                </a:solidFill>
                <a:latin typeface="Arial Narrow" pitchFamily="34" charset="0"/>
              </a:rPr>
              <a:t>Digitaal</a:t>
            </a:r>
            <a:r>
              <a:rPr lang="en-US" sz="2000" b="0" dirty="0">
                <a:solidFill>
                  <a:srgbClr val="4D4D4D"/>
                </a:solidFill>
                <a:latin typeface="Arial Narrow" pitchFamily="34" charset="0"/>
              </a:rPr>
              <a:t>, NOS, RTL Group, TV </a:t>
            </a:r>
            <a:r>
              <a:rPr lang="en-US" sz="2000" b="0" dirty="0" err="1">
                <a:solidFill>
                  <a:srgbClr val="4D4D4D"/>
                </a:solidFill>
                <a:latin typeface="Arial Narrow" pitchFamily="34" charset="0"/>
              </a:rPr>
              <a:t>Vlaanderen</a:t>
            </a:r>
            <a:endParaRPr lang="en-US" sz="2000" b="0" dirty="0">
              <a:solidFill>
                <a:srgbClr val="4D4D4D"/>
              </a:solidFill>
              <a:latin typeface="Arial Narrow" pitchFamily="34" charset="0"/>
            </a:endParaRPr>
          </a:p>
          <a:p>
            <a:pPr>
              <a:tabLst>
                <a:tab pos="1296988" algn="l"/>
              </a:tabLst>
            </a:pPr>
            <a:r>
              <a:rPr lang="pl-PL" sz="2000" b="1" dirty="0" smtClean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Poland</a:t>
            </a: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: </a:t>
            </a:r>
            <a:r>
              <a:rPr lang="pl-PL" sz="2000" b="0" dirty="0" smtClean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TVP</a:t>
            </a:r>
          </a:p>
          <a:p>
            <a:pPr>
              <a:tabLst>
                <a:tab pos="1296988" algn="l"/>
              </a:tabLst>
            </a:pPr>
            <a:r>
              <a:rPr lang="pl-PL" sz="2000" b="1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Serbia: </a:t>
            </a:r>
            <a:r>
              <a:rPr lang="pl-PL" sz="2000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Telekom Serbia (</a:t>
            </a:r>
            <a:r>
              <a:rPr lang="en-US" sz="2000" dirty="0">
                <a:solidFill>
                  <a:srgbClr val="4D4D4D"/>
                </a:solidFill>
                <a:latin typeface="Arial Narrow" pitchFamily="34" charset="0"/>
              </a:rPr>
              <a:t>RTS Sat and Ra</a:t>
            </a:r>
            <a:r>
              <a:rPr lang="pl-PL" sz="2000" dirty="0">
                <a:solidFill>
                  <a:srgbClr val="4D4D4D"/>
                </a:solidFill>
                <a:latin typeface="Arial Narrow" pitchFamily="34" charset="0"/>
              </a:rPr>
              <a:t>dio </a:t>
            </a:r>
            <a:r>
              <a:rPr lang="en-US" sz="2000" dirty="0">
                <a:solidFill>
                  <a:srgbClr val="4D4D4D"/>
                </a:solidFill>
                <a:latin typeface="Arial Narrow" pitchFamily="34" charset="0"/>
              </a:rPr>
              <a:t>Beograd</a:t>
            </a:r>
            <a:r>
              <a:rPr lang="pl-PL" sz="2000" dirty="0" smtClean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>)</a:t>
            </a:r>
            <a:endParaRPr lang="en-US" sz="2000" dirty="0">
              <a:solidFill>
                <a:srgbClr val="4D4D4D"/>
              </a:solidFill>
              <a:latin typeface="Arial Narrow" pitchFamily="34" charset="0"/>
            </a:endParaRPr>
          </a:p>
        </p:txBody>
      </p:sp>
      <p:pic>
        <p:nvPicPr>
          <p:cNvPr id="34" name="Picture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4068796"/>
            <a:ext cx="88741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32581" y="4224371"/>
            <a:ext cx="8534400" cy="2562225"/>
            <a:chOff x="457200" y="3886200"/>
            <a:chExt cx="8534400" cy="2562225"/>
          </a:xfrm>
        </p:grpSpPr>
        <p:pic>
          <p:nvPicPr>
            <p:cNvPr id="24" name="Picture 43" descr="rt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850" y="5772150"/>
              <a:ext cx="1431925" cy="32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4" descr="mtv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0663" y="4711700"/>
              <a:ext cx="1050925" cy="79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45" descr="cn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3200" y="4114800"/>
              <a:ext cx="908050" cy="48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6" descr="DIGITAL+NEGR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6475" y="4857750"/>
              <a:ext cx="946150" cy="531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4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5715000"/>
              <a:ext cx="1392238" cy="37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3500" y="5751513"/>
              <a:ext cx="121126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5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4800600"/>
              <a:ext cx="1152525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5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4876800"/>
              <a:ext cx="145573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56" descr="ZDF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1400" y="5715000"/>
              <a:ext cx="892175" cy="54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60" descr="Das Erste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5181600"/>
              <a:ext cx="1274763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7088" y="4078288"/>
              <a:ext cx="1492250" cy="284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9" descr="LOGO CANALSAT MARS 2009 small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3886200"/>
              <a:ext cx="973138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" name="Group 72"/>
            <p:cNvGrpSpPr>
              <a:grpSpLocks noChangeAspect="1"/>
            </p:cNvGrpSpPr>
            <p:nvPr/>
          </p:nvGrpSpPr>
          <p:grpSpPr bwMode="auto">
            <a:xfrm>
              <a:off x="4046538" y="4829175"/>
              <a:ext cx="627062" cy="588963"/>
              <a:chOff x="1685" y="2478"/>
              <a:chExt cx="395" cy="371"/>
            </a:xfrm>
          </p:grpSpPr>
          <p:sp>
            <p:nvSpPr>
              <p:cNvPr id="38" name="AutoShape 71"/>
              <p:cNvSpPr>
                <a:spLocks noChangeAspect="1" noChangeArrowheads="1" noTextEdit="1"/>
              </p:cNvSpPr>
              <p:nvPr/>
            </p:nvSpPr>
            <p:spPr bwMode="auto">
              <a:xfrm>
                <a:off x="1685" y="2478"/>
                <a:ext cx="395" cy="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9" name="Picture 73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" y="2478"/>
                <a:ext cx="400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" name="Picture 117" descr="SAT1_Logo_NEU_24090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5562600"/>
              <a:ext cx="1487488" cy="885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1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3962400"/>
              <a:ext cx="1066800" cy="639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29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4114800"/>
              <a:ext cx="1219200" cy="49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3394" name="Picture 2" descr="T:\Footprints\old\19.2E\ASTRA 1M European beam\0_astra_1M_European_M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7" y="1653237"/>
            <a:ext cx="3278815" cy="213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3"/>
          <p:cNvSpPr>
            <a:spLocks/>
          </p:cNvSpPr>
          <p:nvPr/>
        </p:nvSpPr>
        <p:spPr bwMode="auto">
          <a:xfrm>
            <a:off x="761999" y="1149018"/>
            <a:ext cx="3305969" cy="11695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tabLst>
                <a:tab pos="1296988" algn="l"/>
              </a:tabLst>
            </a:pPr>
            <a:r>
              <a:rPr lang="en-US" sz="24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Cable feeds for CME</a:t>
            </a:r>
          </a:p>
          <a:p>
            <a:pPr>
              <a:tabLst>
                <a:tab pos="1296988" algn="l"/>
              </a:tabLst>
            </a:pPr>
            <a:r>
              <a:rPr lang="en-US" sz="24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Contribution for </a:t>
            </a:r>
            <a:r>
              <a:rPr lang="en-US" sz="2400" dirty="0" err="1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Ukrkosmos</a:t>
            </a:r>
            <a:endParaRPr lang="en-US" sz="2400" dirty="0">
              <a:solidFill>
                <a:srgbClr val="4D4D4D"/>
              </a:solidFill>
              <a:latin typeface="Arial Narrow" pitchFamily="34" charset="0"/>
              <a:cs typeface="ヒラギノ角ゴ Pro W3"/>
            </a:endParaRPr>
          </a:p>
          <a:p>
            <a:pPr>
              <a:tabLst>
                <a:tab pos="1296988" algn="l"/>
              </a:tabLst>
            </a:pPr>
            <a:r>
              <a:rPr lang="en-US" sz="24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Contribution for </a:t>
            </a:r>
            <a:r>
              <a:rPr lang="en-US" sz="2400" dirty="0" err="1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Tivuitalia</a:t>
            </a:r>
            <a:r>
              <a:rPr lang="en-US" sz="2800" dirty="0">
                <a:solidFill>
                  <a:srgbClr val="4D4D4D"/>
                </a:solidFill>
                <a:latin typeface="Arial Narrow" pitchFamily="34" charset="0"/>
                <a:cs typeface="ヒラギノ角ゴ Pro W3"/>
              </a:rPr>
              <a:t> </a:t>
            </a:r>
          </a:p>
        </p:txBody>
      </p:sp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725" y="4824412"/>
            <a:ext cx="838200" cy="72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4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4250" y="4903787"/>
            <a:ext cx="5969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6" descr="euronew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7125" y="4824412"/>
            <a:ext cx="668338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7" descr="luxe_tv_h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4976812"/>
            <a:ext cx="15875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8" descr="kanal5_u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81125" y="4900612"/>
            <a:ext cx="7731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2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5325" y="3071812"/>
            <a:ext cx="8636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48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09925" y="2995612"/>
            <a:ext cx="109537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49" name="Picture 2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05325" y="3071812"/>
            <a:ext cx="952500" cy="71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0" name="Picture 3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00725" y="2919412"/>
            <a:ext cx="1257300" cy="942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1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24725" y="2995612"/>
            <a:ext cx="1019175" cy="76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2" name="Picture 3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19325" y="3835400"/>
            <a:ext cx="1052513" cy="788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3" name="Picture 3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743325" y="3835400"/>
            <a:ext cx="1052513" cy="788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4" name="Picture 3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762125" y="2919412"/>
            <a:ext cx="1257300" cy="942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55" name="Picture 3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419725" y="4002087"/>
            <a:ext cx="1219200" cy="471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00100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SES customers on 31.5E (examples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)</a:t>
            </a:r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1747" name="Group 10"/>
          <p:cNvGrpSpPr>
            <a:grpSpLocks/>
          </p:cNvGrpSpPr>
          <p:nvPr/>
        </p:nvGrpSpPr>
        <p:grpSpPr bwMode="auto">
          <a:xfrm>
            <a:off x="457200" y="2133600"/>
            <a:ext cx="8229600" cy="3074988"/>
            <a:chOff x="384" y="1680"/>
            <a:chExt cx="5184" cy="1937"/>
          </a:xfrm>
        </p:grpSpPr>
        <p:pic>
          <p:nvPicPr>
            <p:cNvPr id="67174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4" y="1680"/>
              <a:ext cx="5184" cy="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49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32" y="2160"/>
              <a:ext cx="528" cy="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30424"/>
          </a:xfrm>
        </p:spPr>
        <p:txBody>
          <a:bodyPr/>
          <a:lstStyle/>
          <a:p>
            <a:r>
              <a:rPr lang="pl-PL" sz="2400" dirty="0">
                <a:latin typeface="Arial Narrow" pitchFamily="34" charset="0"/>
                <a:cs typeface="ヒラギノ角ゴ Pro W3"/>
              </a:rPr>
              <a:t>Currently more than 200 HD channels </a:t>
            </a:r>
            <a:br>
              <a:rPr lang="pl-PL" sz="2400" dirty="0">
                <a:latin typeface="Arial Narrow" pitchFamily="34" charset="0"/>
                <a:cs typeface="ヒラギノ角ゴ Pro W3"/>
              </a:rPr>
            </a:br>
            <a:r>
              <a:rPr lang="pl-PL" sz="2400" dirty="0">
                <a:latin typeface="Arial Narrow" pitchFamily="34" charset="0"/>
                <a:cs typeface="ヒラギノ角ゴ Pro W3"/>
              </a:rPr>
              <a:t>on ASTRA </a:t>
            </a:r>
            <a:r>
              <a:rPr lang="pl-PL" sz="2400" dirty="0" smtClean="0">
                <a:latin typeface="Arial Narrow" pitchFamily="34" charset="0"/>
                <a:cs typeface="ヒラギノ角ゴ Pro W3"/>
              </a:rPr>
              <a:t>satellites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Number Placeholder 1"/>
          <p:cNvSpPr txBox="1">
            <a:spLocks noGrp="1"/>
          </p:cNvSpPr>
          <p:nvPr/>
        </p:nvSpPr>
        <p:spPr bwMode="auto">
          <a:xfrm>
            <a:off x="8458200" y="64579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30000"/>
              </a:lnSpc>
            </a:pPr>
            <a:fld id="{0DDDC43D-C529-4D9C-88A5-6A8A16BC7B05}" type="slidenum">
              <a:rPr lang="en-GB" sz="1100" b="1">
                <a:solidFill>
                  <a:srgbClr val="6699FF"/>
                </a:solidFill>
                <a:ea typeface="MS PGothic" pitchFamily="34" charset="-128"/>
                <a:cs typeface="ヒラギノ角ゴ Pro W3"/>
              </a:rPr>
              <a:pPr algn="ctr" eaLnBrk="0" hangingPunct="0">
                <a:lnSpc>
                  <a:spcPct val="130000"/>
                </a:lnSpc>
              </a:pPr>
              <a:t>10</a:t>
            </a:fld>
            <a:endParaRPr lang="en-GB" sz="1100">
              <a:solidFill>
                <a:srgbClr val="6699FF"/>
              </a:solidFill>
              <a:ea typeface="MS PGothic" pitchFamily="34" charset="-128"/>
              <a:cs typeface="ヒラギノ角ゴ Pro W3"/>
            </a:endParaRPr>
          </a:p>
        </p:txBody>
      </p:sp>
      <p:sp>
        <p:nvSpPr>
          <p:cNvPr id="62466" name="Slide Number Placeholder 2"/>
          <p:cNvSpPr txBox="1">
            <a:spLocks noGrp="1"/>
          </p:cNvSpPr>
          <p:nvPr/>
        </p:nvSpPr>
        <p:spPr bwMode="auto">
          <a:xfrm>
            <a:off x="8458200" y="64579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30000"/>
              </a:lnSpc>
            </a:pPr>
            <a:fld id="{821A9025-48F9-4F10-8562-06256B388CEF}" type="slidenum">
              <a:rPr lang="en-GB" sz="1100" b="1">
                <a:solidFill>
                  <a:srgbClr val="6699FF"/>
                </a:solidFill>
                <a:ea typeface="MS PGothic" pitchFamily="34" charset="-128"/>
                <a:cs typeface="ヒラギノ角ゴ Pro W3"/>
              </a:rPr>
              <a:pPr algn="ctr" eaLnBrk="0" hangingPunct="0">
                <a:lnSpc>
                  <a:spcPct val="130000"/>
                </a:lnSpc>
              </a:pPr>
              <a:t>10</a:t>
            </a:fld>
            <a:endParaRPr lang="en-GB" sz="1100">
              <a:solidFill>
                <a:srgbClr val="6699FF"/>
              </a:solidFill>
              <a:ea typeface="MS PGothic" pitchFamily="34" charset="-128"/>
              <a:cs typeface="ヒラギノ角ゴ Pro W3"/>
            </a:endParaRPr>
          </a:p>
        </p:txBody>
      </p:sp>
      <p:grpSp>
        <p:nvGrpSpPr>
          <p:cNvPr id="62467" name="Group 2"/>
          <p:cNvGrpSpPr>
            <a:grpSpLocks/>
          </p:cNvGrpSpPr>
          <p:nvPr/>
        </p:nvGrpSpPr>
        <p:grpSpPr bwMode="auto">
          <a:xfrm>
            <a:off x="5432425" y="3665538"/>
            <a:ext cx="1052513" cy="1209675"/>
            <a:chOff x="1594" y="2477"/>
            <a:chExt cx="763" cy="906"/>
          </a:xfrm>
        </p:grpSpPr>
        <p:sp>
          <p:nvSpPr>
            <p:cNvPr id="62593" name="Freeform 3"/>
            <p:cNvSpPr>
              <a:spLocks/>
            </p:cNvSpPr>
            <p:nvPr/>
          </p:nvSpPr>
          <p:spPr bwMode="auto">
            <a:xfrm>
              <a:off x="2290" y="3261"/>
              <a:ext cx="67" cy="122"/>
            </a:xfrm>
            <a:custGeom>
              <a:avLst/>
              <a:gdLst>
                <a:gd name="T0" fmla="*/ 67 w 67"/>
                <a:gd name="T1" fmla="*/ 0 h 122"/>
                <a:gd name="T2" fmla="*/ 45 w 67"/>
                <a:gd name="T3" fmla="*/ 26 h 122"/>
                <a:gd name="T4" fmla="*/ 19 w 67"/>
                <a:gd name="T5" fmla="*/ 26 h 122"/>
                <a:gd name="T6" fmla="*/ 0 w 67"/>
                <a:gd name="T7" fmla="*/ 41 h 122"/>
                <a:gd name="T8" fmla="*/ 4 w 67"/>
                <a:gd name="T9" fmla="*/ 62 h 122"/>
                <a:gd name="T10" fmla="*/ 4 w 67"/>
                <a:gd name="T11" fmla="*/ 96 h 122"/>
                <a:gd name="T12" fmla="*/ 19 w 67"/>
                <a:gd name="T13" fmla="*/ 122 h 122"/>
                <a:gd name="T14" fmla="*/ 37 w 67"/>
                <a:gd name="T15" fmla="*/ 115 h 122"/>
                <a:gd name="T16" fmla="*/ 41 w 67"/>
                <a:gd name="T17" fmla="*/ 100 h 122"/>
                <a:gd name="T18" fmla="*/ 60 w 67"/>
                <a:gd name="T19" fmla="*/ 66 h 122"/>
                <a:gd name="T20" fmla="*/ 60 w 67"/>
                <a:gd name="T21" fmla="*/ 48 h 122"/>
                <a:gd name="T22" fmla="*/ 67 w 67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7"/>
                <a:gd name="T37" fmla="*/ 0 h 122"/>
                <a:gd name="T38" fmla="*/ 67 w 67"/>
                <a:gd name="T39" fmla="*/ 122 h 1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7" h="122">
                  <a:moveTo>
                    <a:pt x="67" y="0"/>
                  </a:moveTo>
                  <a:lnTo>
                    <a:pt x="45" y="26"/>
                  </a:lnTo>
                  <a:lnTo>
                    <a:pt x="19" y="26"/>
                  </a:lnTo>
                  <a:lnTo>
                    <a:pt x="0" y="41"/>
                  </a:lnTo>
                  <a:lnTo>
                    <a:pt x="4" y="62"/>
                  </a:lnTo>
                  <a:lnTo>
                    <a:pt x="4" y="96"/>
                  </a:lnTo>
                  <a:lnTo>
                    <a:pt x="19" y="122"/>
                  </a:lnTo>
                  <a:lnTo>
                    <a:pt x="37" y="115"/>
                  </a:lnTo>
                  <a:lnTo>
                    <a:pt x="41" y="100"/>
                  </a:lnTo>
                  <a:lnTo>
                    <a:pt x="60" y="66"/>
                  </a:lnTo>
                  <a:lnTo>
                    <a:pt x="60" y="48"/>
                  </a:lnTo>
                  <a:lnTo>
                    <a:pt x="67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94" name="Freeform 4"/>
            <p:cNvSpPr>
              <a:spLocks/>
            </p:cNvSpPr>
            <p:nvPr/>
          </p:nvSpPr>
          <p:spPr bwMode="auto">
            <a:xfrm>
              <a:off x="1594" y="2477"/>
              <a:ext cx="763" cy="746"/>
            </a:xfrm>
            <a:custGeom>
              <a:avLst/>
              <a:gdLst>
                <a:gd name="T0" fmla="*/ 11 w 763"/>
                <a:gd name="T1" fmla="*/ 145 h 746"/>
                <a:gd name="T2" fmla="*/ 13 w 763"/>
                <a:gd name="T3" fmla="*/ 174 h 746"/>
                <a:gd name="T4" fmla="*/ 74 w 763"/>
                <a:gd name="T5" fmla="*/ 221 h 746"/>
                <a:gd name="T6" fmla="*/ 122 w 763"/>
                <a:gd name="T7" fmla="*/ 250 h 746"/>
                <a:gd name="T8" fmla="*/ 117 w 763"/>
                <a:gd name="T9" fmla="*/ 290 h 746"/>
                <a:gd name="T10" fmla="*/ 145 w 763"/>
                <a:gd name="T11" fmla="*/ 349 h 746"/>
                <a:gd name="T12" fmla="*/ 158 w 763"/>
                <a:gd name="T13" fmla="*/ 429 h 746"/>
                <a:gd name="T14" fmla="*/ 132 w 763"/>
                <a:gd name="T15" fmla="*/ 429 h 746"/>
                <a:gd name="T16" fmla="*/ 115 w 763"/>
                <a:gd name="T17" fmla="*/ 470 h 746"/>
                <a:gd name="T18" fmla="*/ 98 w 763"/>
                <a:gd name="T19" fmla="*/ 511 h 746"/>
                <a:gd name="T20" fmla="*/ 57 w 763"/>
                <a:gd name="T21" fmla="*/ 583 h 746"/>
                <a:gd name="T22" fmla="*/ 59 w 763"/>
                <a:gd name="T23" fmla="*/ 618 h 746"/>
                <a:gd name="T24" fmla="*/ 161 w 763"/>
                <a:gd name="T25" fmla="*/ 685 h 746"/>
                <a:gd name="T26" fmla="*/ 248 w 763"/>
                <a:gd name="T27" fmla="*/ 726 h 746"/>
                <a:gd name="T28" fmla="*/ 325 w 763"/>
                <a:gd name="T29" fmla="*/ 746 h 746"/>
                <a:gd name="T30" fmla="*/ 353 w 763"/>
                <a:gd name="T31" fmla="*/ 689 h 746"/>
                <a:gd name="T32" fmla="*/ 422 w 763"/>
                <a:gd name="T33" fmla="*/ 664 h 746"/>
                <a:gd name="T34" fmla="*/ 472 w 763"/>
                <a:gd name="T35" fmla="*/ 690 h 746"/>
                <a:gd name="T36" fmla="*/ 541 w 763"/>
                <a:gd name="T37" fmla="*/ 726 h 746"/>
                <a:gd name="T38" fmla="*/ 604 w 763"/>
                <a:gd name="T39" fmla="*/ 711 h 746"/>
                <a:gd name="T40" fmla="*/ 650 w 763"/>
                <a:gd name="T41" fmla="*/ 663 h 746"/>
                <a:gd name="T42" fmla="*/ 622 w 763"/>
                <a:gd name="T43" fmla="*/ 642 h 746"/>
                <a:gd name="T44" fmla="*/ 617 w 763"/>
                <a:gd name="T45" fmla="*/ 574 h 746"/>
                <a:gd name="T46" fmla="*/ 635 w 763"/>
                <a:gd name="T47" fmla="*/ 511 h 746"/>
                <a:gd name="T48" fmla="*/ 635 w 763"/>
                <a:gd name="T49" fmla="*/ 453 h 746"/>
                <a:gd name="T50" fmla="*/ 602 w 763"/>
                <a:gd name="T51" fmla="*/ 455 h 746"/>
                <a:gd name="T52" fmla="*/ 587 w 763"/>
                <a:gd name="T53" fmla="*/ 446 h 746"/>
                <a:gd name="T54" fmla="*/ 622 w 763"/>
                <a:gd name="T55" fmla="*/ 405 h 746"/>
                <a:gd name="T56" fmla="*/ 676 w 763"/>
                <a:gd name="T57" fmla="*/ 353 h 746"/>
                <a:gd name="T58" fmla="*/ 704 w 763"/>
                <a:gd name="T59" fmla="*/ 327 h 746"/>
                <a:gd name="T60" fmla="*/ 726 w 763"/>
                <a:gd name="T61" fmla="*/ 277 h 746"/>
                <a:gd name="T62" fmla="*/ 763 w 763"/>
                <a:gd name="T63" fmla="*/ 234 h 746"/>
                <a:gd name="T64" fmla="*/ 719 w 763"/>
                <a:gd name="T65" fmla="*/ 213 h 746"/>
                <a:gd name="T66" fmla="*/ 667 w 763"/>
                <a:gd name="T67" fmla="*/ 195 h 746"/>
                <a:gd name="T68" fmla="*/ 631 w 763"/>
                <a:gd name="T69" fmla="*/ 163 h 746"/>
                <a:gd name="T70" fmla="*/ 581 w 763"/>
                <a:gd name="T71" fmla="*/ 119 h 746"/>
                <a:gd name="T72" fmla="*/ 539 w 763"/>
                <a:gd name="T73" fmla="*/ 76 h 746"/>
                <a:gd name="T74" fmla="*/ 509 w 763"/>
                <a:gd name="T75" fmla="*/ 30 h 746"/>
                <a:gd name="T76" fmla="*/ 444 w 763"/>
                <a:gd name="T77" fmla="*/ 2 h 746"/>
                <a:gd name="T78" fmla="*/ 416 w 763"/>
                <a:gd name="T79" fmla="*/ 35 h 746"/>
                <a:gd name="T80" fmla="*/ 318 w 763"/>
                <a:gd name="T81" fmla="*/ 87 h 746"/>
                <a:gd name="T82" fmla="*/ 265 w 763"/>
                <a:gd name="T83" fmla="*/ 104 h 746"/>
                <a:gd name="T84" fmla="*/ 219 w 763"/>
                <a:gd name="T85" fmla="*/ 78 h 746"/>
                <a:gd name="T86" fmla="*/ 198 w 763"/>
                <a:gd name="T87" fmla="*/ 56 h 746"/>
                <a:gd name="T88" fmla="*/ 204 w 763"/>
                <a:gd name="T89" fmla="*/ 83 h 746"/>
                <a:gd name="T90" fmla="*/ 197 w 763"/>
                <a:gd name="T91" fmla="*/ 113 h 746"/>
                <a:gd name="T92" fmla="*/ 182 w 763"/>
                <a:gd name="T93" fmla="*/ 137 h 746"/>
                <a:gd name="T94" fmla="*/ 141 w 763"/>
                <a:gd name="T95" fmla="*/ 126 h 746"/>
                <a:gd name="T96" fmla="*/ 93 w 763"/>
                <a:gd name="T97" fmla="*/ 96 h 746"/>
                <a:gd name="T98" fmla="*/ 59 w 763"/>
                <a:gd name="T99" fmla="*/ 108 h 7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63"/>
                <a:gd name="T151" fmla="*/ 0 h 746"/>
                <a:gd name="T152" fmla="*/ 763 w 763"/>
                <a:gd name="T153" fmla="*/ 746 h 7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63" h="746">
                  <a:moveTo>
                    <a:pt x="13" y="106"/>
                  </a:moveTo>
                  <a:lnTo>
                    <a:pt x="20" y="124"/>
                  </a:lnTo>
                  <a:lnTo>
                    <a:pt x="13" y="139"/>
                  </a:lnTo>
                  <a:lnTo>
                    <a:pt x="11" y="145"/>
                  </a:lnTo>
                  <a:lnTo>
                    <a:pt x="0" y="141"/>
                  </a:lnTo>
                  <a:lnTo>
                    <a:pt x="4" y="150"/>
                  </a:lnTo>
                  <a:lnTo>
                    <a:pt x="4" y="159"/>
                  </a:lnTo>
                  <a:lnTo>
                    <a:pt x="13" y="174"/>
                  </a:lnTo>
                  <a:lnTo>
                    <a:pt x="30" y="169"/>
                  </a:lnTo>
                  <a:lnTo>
                    <a:pt x="52" y="193"/>
                  </a:lnTo>
                  <a:lnTo>
                    <a:pt x="61" y="209"/>
                  </a:lnTo>
                  <a:lnTo>
                    <a:pt x="74" y="221"/>
                  </a:lnTo>
                  <a:lnTo>
                    <a:pt x="91" y="221"/>
                  </a:lnTo>
                  <a:lnTo>
                    <a:pt x="98" y="235"/>
                  </a:lnTo>
                  <a:lnTo>
                    <a:pt x="113" y="248"/>
                  </a:lnTo>
                  <a:lnTo>
                    <a:pt x="122" y="250"/>
                  </a:lnTo>
                  <a:lnTo>
                    <a:pt x="124" y="256"/>
                  </a:lnTo>
                  <a:lnTo>
                    <a:pt x="119" y="268"/>
                  </a:lnTo>
                  <a:lnTo>
                    <a:pt x="119" y="279"/>
                  </a:lnTo>
                  <a:lnTo>
                    <a:pt x="117" y="290"/>
                  </a:lnTo>
                  <a:lnTo>
                    <a:pt x="113" y="309"/>
                  </a:lnTo>
                  <a:lnTo>
                    <a:pt x="128" y="327"/>
                  </a:lnTo>
                  <a:lnTo>
                    <a:pt x="145" y="340"/>
                  </a:lnTo>
                  <a:lnTo>
                    <a:pt x="145" y="349"/>
                  </a:lnTo>
                  <a:lnTo>
                    <a:pt x="143" y="381"/>
                  </a:lnTo>
                  <a:lnTo>
                    <a:pt x="139" y="407"/>
                  </a:lnTo>
                  <a:lnTo>
                    <a:pt x="143" y="418"/>
                  </a:lnTo>
                  <a:lnTo>
                    <a:pt x="158" y="429"/>
                  </a:lnTo>
                  <a:lnTo>
                    <a:pt x="158" y="451"/>
                  </a:lnTo>
                  <a:lnTo>
                    <a:pt x="158" y="466"/>
                  </a:lnTo>
                  <a:lnTo>
                    <a:pt x="141" y="444"/>
                  </a:lnTo>
                  <a:lnTo>
                    <a:pt x="132" y="429"/>
                  </a:lnTo>
                  <a:lnTo>
                    <a:pt x="126" y="433"/>
                  </a:lnTo>
                  <a:lnTo>
                    <a:pt x="130" y="444"/>
                  </a:lnTo>
                  <a:lnTo>
                    <a:pt x="124" y="457"/>
                  </a:lnTo>
                  <a:lnTo>
                    <a:pt x="115" y="470"/>
                  </a:lnTo>
                  <a:lnTo>
                    <a:pt x="109" y="479"/>
                  </a:lnTo>
                  <a:lnTo>
                    <a:pt x="117" y="488"/>
                  </a:lnTo>
                  <a:lnTo>
                    <a:pt x="111" y="498"/>
                  </a:lnTo>
                  <a:lnTo>
                    <a:pt x="98" y="511"/>
                  </a:lnTo>
                  <a:lnTo>
                    <a:pt x="96" y="522"/>
                  </a:lnTo>
                  <a:lnTo>
                    <a:pt x="89" y="535"/>
                  </a:lnTo>
                  <a:lnTo>
                    <a:pt x="69" y="559"/>
                  </a:lnTo>
                  <a:lnTo>
                    <a:pt x="57" y="583"/>
                  </a:lnTo>
                  <a:lnTo>
                    <a:pt x="57" y="587"/>
                  </a:lnTo>
                  <a:lnTo>
                    <a:pt x="63" y="594"/>
                  </a:lnTo>
                  <a:lnTo>
                    <a:pt x="56" y="605"/>
                  </a:lnTo>
                  <a:lnTo>
                    <a:pt x="59" y="618"/>
                  </a:lnTo>
                  <a:lnTo>
                    <a:pt x="70" y="635"/>
                  </a:lnTo>
                  <a:lnTo>
                    <a:pt x="117" y="661"/>
                  </a:lnTo>
                  <a:lnTo>
                    <a:pt x="150" y="689"/>
                  </a:lnTo>
                  <a:lnTo>
                    <a:pt x="161" y="685"/>
                  </a:lnTo>
                  <a:lnTo>
                    <a:pt x="178" y="679"/>
                  </a:lnTo>
                  <a:lnTo>
                    <a:pt x="235" y="703"/>
                  </a:lnTo>
                  <a:lnTo>
                    <a:pt x="243" y="711"/>
                  </a:lnTo>
                  <a:lnTo>
                    <a:pt x="248" y="726"/>
                  </a:lnTo>
                  <a:lnTo>
                    <a:pt x="258" y="731"/>
                  </a:lnTo>
                  <a:lnTo>
                    <a:pt x="271" y="733"/>
                  </a:lnTo>
                  <a:lnTo>
                    <a:pt x="292" y="744"/>
                  </a:lnTo>
                  <a:lnTo>
                    <a:pt x="325" y="746"/>
                  </a:lnTo>
                  <a:lnTo>
                    <a:pt x="335" y="733"/>
                  </a:lnTo>
                  <a:lnTo>
                    <a:pt x="338" y="718"/>
                  </a:lnTo>
                  <a:lnTo>
                    <a:pt x="338" y="702"/>
                  </a:lnTo>
                  <a:lnTo>
                    <a:pt x="353" y="689"/>
                  </a:lnTo>
                  <a:lnTo>
                    <a:pt x="381" y="674"/>
                  </a:lnTo>
                  <a:lnTo>
                    <a:pt x="394" y="672"/>
                  </a:lnTo>
                  <a:lnTo>
                    <a:pt x="409" y="664"/>
                  </a:lnTo>
                  <a:lnTo>
                    <a:pt x="422" y="664"/>
                  </a:lnTo>
                  <a:lnTo>
                    <a:pt x="437" y="674"/>
                  </a:lnTo>
                  <a:lnTo>
                    <a:pt x="448" y="687"/>
                  </a:lnTo>
                  <a:lnTo>
                    <a:pt x="461" y="687"/>
                  </a:lnTo>
                  <a:lnTo>
                    <a:pt x="472" y="690"/>
                  </a:lnTo>
                  <a:lnTo>
                    <a:pt x="494" y="692"/>
                  </a:lnTo>
                  <a:lnTo>
                    <a:pt x="509" y="711"/>
                  </a:lnTo>
                  <a:lnTo>
                    <a:pt x="522" y="720"/>
                  </a:lnTo>
                  <a:lnTo>
                    <a:pt x="541" y="726"/>
                  </a:lnTo>
                  <a:lnTo>
                    <a:pt x="557" y="735"/>
                  </a:lnTo>
                  <a:lnTo>
                    <a:pt x="566" y="737"/>
                  </a:lnTo>
                  <a:lnTo>
                    <a:pt x="589" y="714"/>
                  </a:lnTo>
                  <a:lnTo>
                    <a:pt x="604" y="711"/>
                  </a:lnTo>
                  <a:lnTo>
                    <a:pt x="615" y="702"/>
                  </a:lnTo>
                  <a:lnTo>
                    <a:pt x="631" y="690"/>
                  </a:lnTo>
                  <a:lnTo>
                    <a:pt x="652" y="689"/>
                  </a:lnTo>
                  <a:lnTo>
                    <a:pt x="650" y="663"/>
                  </a:lnTo>
                  <a:lnTo>
                    <a:pt x="646" y="655"/>
                  </a:lnTo>
                  <a:lnTo>
                    <a:pt x="637" y="642"/>
                  </a:lnTo>
                  <a:lnTo>
                    <a:pt x="630" y="644"/>
                  </a:lnTo>
                  <a:lnTo>
                    <a:pt x="622" y="642"/>
                  </a:lnTo>
                  <a:lnTo>
                    <a:pt x="615" y="631"/>
                  </a:lnTo>
                  <a:lnTo>
                    <a:pt x="613" y="605"/>
                  </a:lnTo>
                  <a:lnTo>
                    <a:pt x="628" y="588"/>
                  </a:lnTo>
                  <a:lnTo>
                    <a:pt x="617" y="574"/>
                  </a:lnTo>
                  <a:lnTo>
                    <a:pt x="617" y="568"/>
                  </a:lnTo>
                  <a:lnTo>
                    <a:pt x="639" y="546"/>
                  </a:lnTo>
                  <a:lnTo>
                    <a:pt x="639" y="538"/>
                  </a:lnTo>
                  <a:lnTo>
                    <a:pt x="635" y="511"/>
                  </a:lnTo>
                  <a:lnTo>
                    <a:pt x="648" y="498"/>
                  </a:lnTo>
                  <a:lnTo>
                    <a:pt x="637" y="483"/>
                  </a:lnTo>
                  <a:lnTo>
                    <a:pt x="637" y="472"/>
                  </a:lnTo>
                  <a:lnTo>
                    <a:pt x="635" y="453"/>
                  </a:lnTo>
                  <a:lnTo>
                    <a:pt x="630" y="448"/>
                  </a:lnTo>
                  <a:lnTo>
                    <a:pt x="617" y="448"/>
                  </a:lnTo>
                  <a:lnTo>
                    <a:pt x="605" y="451"/>
                  </a:lnTo>
                  <a:lnTo>
                    <a:pt x="602" y="455"/>
                  </a:lnTo>
                  <a:lnTo>
                    <a:pt x="594" y="462"/>
                  </a:lnTo>
                  <a:lnTo>
                    <a:pt x="583" y="466"/>
                  </a:lnTo>
                  <a:lnTo>
                    <a:pt x="579" y="455"/>
                  </a:lnTo>
                  <a:lnTo>
                    <a:pt x="587" y="446"/>
                  </a:lnTo>
                  <a:lnTo>
                    <a:pt x="591" y="438"/>
                  </a:lnTo>
                  <a:lnTo>
                    <a:pt x="591" y="429"/>
                  </a:lnTo>
                  <a:lnTo>
                    <a:pt x="611" y="409"/>
                  </a:lnTo>
                  <a:lnTo>
                    <a:pt x="622" y="405"/>
                  </a:lnTo>
                  <a:lnTo>
                    <a:pt x="624" y="390"/>
                  </a:lnTo>
                  <a:lnTo>
                    <a:pt x="635" y="377"/>
                  </a:lnTo>
                  <a:lnTo>
                    <a:pt x="667" y="353"/>
                  </a:lnTo>
                  <a:lnTo>
                    <a:pt x="676" y="353"/>
                  </a:lnTo>
                  <a:lnTo>
                    <a:pt x="680" y="344"/>
                  </a:lnTo>
                  <a:lnTo>
                    <a:pt x="691" y="333"/>
                  </a:lnTo>
                  <a:lnTo>
                    <a:pt x="700" y="333"/>
                  </a:lnTo>
                  <a:lnTo>
                    <a:pt x="704" y="327"/>
                  </a:lnTo>
                  <a:lnTo>
                    <a:pt x="709" y="323"/>
                  </a:lnTo>
                  <a:lnTo>
                    <a:pt x="717" y="310"/>
                  </a:lnTo>
                  <a:lnTo>
                    <a:pt x="724" y="290"/>
                  </a:lnTo>
                  <a:lnTo>
                    <a:pt x="726" y="277"/>
                  </a:lnTo>
                  <a:lnTo>
                    <a:pt x="726" y="266"/>
                  </a:lnTo>
                  <a:lnTo>
                    <a:pt x="737" y="252"/>
                  </a:lnTo>
                  <a:lnTo>
                    <a:pt x="754" y="243"/>
                  </a:lnTo>
                  <a:lnTo>
                    <a:pt x="763" y="234"/>
                  </a:lnTo>
                  <a:lnTo>
                    <a:pt x="763" y="230"/>
                  </a:lnTo>
                  <a:lnTo>
                    <a:pt x="748" y="219"/>
                  </a:lnTo>
                  <a:lnTo>
                    <a:pt x="741" y="215"/>
                  </a:lnTo>
                  <a:lnTo>
                    <a:pt x="719" y="213"/>
                  </a:lnTo>
                  <a:lnTo>
                    <a:pt x="694" y="209"/>
                  </a:lnTo>
                  <a:lnTo>
                    <a:pt x="685" y="208"/>
                  </a:lnTo>
                  <a:lnTo>
                    <a:pt x="676" y="204"/>
                  </a:lnTo>
                  <a:lnTo>
                    <a:pt x="667" y="195"/>
                  </a:lnTo>
                  <a:lnTo>
                    <a:pt x="659" y="180"/>
                  </a:lnTo>
                  <a:lnTo>
                    <a:pt x="652" y="171"/>
                  </a:lnTo>
                  <a:lnTo>
                    <a:pt x="642" y="167"/>
                  </a:lnTo>
                  <a:lnTo>
                    <a:pt x="631" y="163"/>
                  </a:lnTo>
                  <a:lnTo>
                    <a:pt x="626" y="161"/>
                  </a:lnTo>
                  <a:lnTo>
                    <a:pt x="611" y="148"/>
                  </a:lnTo>
                  <a:lnTo>
                    <a:pt x="592" y="133"/>
                  </a:lnTo>
                  <a:lnTo>
                    <a:pt x="581" y="119"/>
                  </a:lnTo>
                  <a:lnTo>
                    <a:pt x="568" y="115"/>
                  </a:lnTo>
                  <a:lnTo>
                    <a:pt x="561" y="109"/>
                  </a:lnTo>
                  <a:lnTo>
                    <a:pt x="555" y="95"/>
                  </a:lnTo>
                  <a:lnTo>
                    <a:pt x="539" y="76"/>
                  </a:lnTo>
                  <a:lnTo>
                    <a:pt x="535" y="63"/>
                  </a:lnTo>
                  <a:lnTo>
                    <a:pt x="522" y="50"/>
                  </a:lnTo>
                  <a:lnTo>
                    <a:pt x="516" y="39"/>
                  </a:lnTo>
                  <a:lnTo>
                    <a:pt x="509" y="30"/>
                  </a:lnTo>
                  <a:lnTo>
                    <a:pt x="496" y="20"/>
                  </a:lnTo>
                  <a:lnTo>
                    <a:pt x="483" y="6"/>
                  </a:lnTo>
                  <a:lnTo>
                    <a:pt x="472" y="0"/>
                  </a:lnTo>
                  <a:lnTo>
                    <a:pt x="444" y="2"/>
                  </a:lnTo>
                  <a:lnTo>
                    <a:pt x="433" y="2"/>
                  </a:lnTo>
                  <a:lnTo>
                    <a:pt x="418" y="13"/>
                  </a:lnTo>
                  <a:lnTo>
                    <a:pt x="427" y="22"/>
                  </a:lnTo>
                  <a:lnTo>
                    <a:pt x="416" y="35"/>
                  </a:lnTo>
                  <a:lnTo>
                    <a:pt x="388" y="70"/>
                  </a:lnTo>
                  <a:lnTo>
                    <a:pt x="374" y="78"/>
                  </a:lnTo>
                  <a:lnTo>
                    <a:pt x="335" y="82"/>
                  </a:lnTo>
                  <a:lnTo>
                    <a:pt x="318" y="87"/>
                  </a:lnTo>
                  <a:lnTo>
                    <a:pt x="309" y="96"/>
                  </a:lnTo>
                  <a:lnTo>
                    <a:pt x="305" y="104"/>
                  </a:lnTo>
                  <a:lnTo>
                    <a:pt x="290" y="100"/>
                  </a:lnTo>
                  <a:lnTo>
                    <a:pt x="265" y="104"/>
                  </a:lnTo>
                  <a:lnTo>
                    <a:pt x="250" y="102"/>
                  </a:lnTo>
                  <a:lnTo>
                    <a:pt x="237" y="93"/>
                  </a:lnTo>
                  <a:lnTo>
                    <a:pt x="228" y="82"/>
                  </a:lnTo>
                  <a:lnTo>
                    <a:pt x="219" y="78"/>
                  </a:lnTo>
                  <a:lnTo>
                    <a:pt x="226" y="69"/>
                  </a:lnTo>
                  <a:lnTo>
                    <a:pt x="215" y="59"/>
                  </a:lnTo>
                  <a:lnTo>
                    <a:pt x="206" y="57"/>
                  </a:lnTo>
                  <a:lnTo>
                    <a:pt x="198" y="56"/>
                  </a:lnTo>
                  <a:lnTo>
                    <a:pt x="197" y="59"/>
                  </a:lnTo>
                  <a:lnTo>
                    <a:pt x="204" y="67"/>
                  </a:lnTo>
                  <a:lnTo>
                    <a:pt x="200" y="72"/>
                  </a:lnTo>
                  <a:lnTo>
                    <a:pt x="204" y="83"/>
                  </a:lnTo>
                  <a:lnTo>
                    <a:pt x="206" y="96"/>
                  </a:lnTo>
                  <a:lnTo>
                    <a:pt x="206" y="106"/>
                  </a:lnTo>
                  <a:lnTo>
                    <a:pt x="204" y="108"/>
                  </a:lnTo>
                  <a:lnTo>
                    <a:pt x="197" y="113"/>
                  </a:lnTo>
                  <a:lnTo>
                    <a:pt x="195" y="122"/>
                  </a:lnTo>
                  <a:lnTo>
                    <a:pt x="195" y="132"/>
                  </a:lnTo>
                  <a:lnTo>
                    <a:pt x="193" y="139"/>
                  </a:lnTo>
                  <a:lnTo>
                    <a:pt x="182" y="137"/>
                  </a:lnTo>
                  <a:lnTo>
                    <a:pt x="169" y="130"/>
                  </a:lnTo>
                  <a:lnTo>
                    <a:pt x="161" y="137"/>
                  </a:lnTo>
                  <a:lnTo>
                    <a:pt x="148" y="128"/>
                  </a:lnTo>
                  <a:lnTo>
                    <a:pt x="141" y="126"/>
                  </a:lnTo>
                  <a:lnTo>
                    <a:pt x="132" y="133"/>
                  </a:lnTo>
                  <a:lnTo>
                    <a:pt x="124" y="132"/>
                  </a:lnTo>
                  <a:lnTo>
                    <a:pt x="124" y="126"/>
                  </a:lnTo>
                  <a:lnTo>
                    <a:pt x="93" y="96"/>
                  </a:lnTo>
                  <a:lnTo>
                    <a:pt x="85" y="95"/>
                  </a:lnTo>
                  <a:lnTo>
                    <a:pt x="80" y="100"/>
                  </a:lnTo>
                  <a:lnTo>
                    <a:pt x="67" y="106"/>
                  </a:lnTo>
                  <a:lnTo>
                    <a:pt x="59" y="108"/>
                  </a:lnTo>
                  <a:lnTo>
                    <a:pt x="50" y="98"/>
                  </a:lnTo>
                  <a:lnTo>
                    <a:pt x="28" y="98"/>
                  </a:lnTo>
                  <a:lnTo>
                    <a:pt x="13" y="10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68" name="Group 5"/>
          <p:cNvGrpSpPr>
            <a:grpSpLocks/>
          </p:cNvGrpSpPr>
          <p:nvPr/>
        </p:nvGrpSpPr>
        <p:grpSpPr bwMode="auto">
          <a:xfrm>
            <a:off x="6343650" y="3289300"/>
            <a:ext cx="708025" cy="914400"/>
            <a:chOff x="2255" y="2195"/>
            <a:chExt cx="512" cy="684"/>
          </a:xfrm>
        </p:grpSpPr>
        <p:sp>
          <p:nvSpPr>
            <p:cNvPr id="62591" name="Freeform 6"/>
            <p:cNvSpPr>
              <a:spLocks/>
            </p:cNvSpPr>
            <p:nvPr/>
          </p:nvSpPr>
          <p:spPr bwMode="auto">
            <a:xfrm>
              <a:off x="2689" y="2260"/>
              <a:ext cx="24" cy="22"/>
            </a:xfrm>
            <a:custGeom>
              <a:avLst/>
              <a:gdLst>
                <a:gd name="T0" fmla="*/ 2 w 24"/>
                <a:gd name="T1" fmla="*/ 0 h 22"/>
                <a:gd name="T2" fmla="*/ 0 w 24"/>
                <a:gd name="T3" fmla="*/ 4 h 22"/>
                <a:gd name="T4" fmla="*/ 2 w 24"/>
                <a:gd name="T5" fmla="*/ 15 h 22"/>
                <a:gd name="T6" fmla="*/ 15 w 24"/>
                <a:gd name="T7" fmla="*/ 22 h 22"/>
                <a:gd name="T8" fmla="*/ 24 w 24"/>
                <a:gd name="T9" fmla="*/ 13 h 22"/>
                <a:gd name="T10" fmla="*/ 2 w 24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2"/>
                <a:gd name="T20" fmla="*/ 24 w 24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2">
                  <a:moveTo>
                    <a:pt x="2" y="0"/>
                  </a:moveTo>
                  <a:lnTo>
                    <a:pt x="0" y="4"/>
                  </a:lnTo>
                  <a:lnTo>
                    <a:pt x="2" y="15"/>
                  </a:lnTo>
                  <a:lnTo>
                    <a:pt x="15" y="22"/>
                  </a:lnTo>
                  <a:lnTo>
                    <a:pt x="24" y="13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92" name="Freeform 7"/>
            <p:cNvSpPr>
              <a:spLocks/>
            </p:cNvSpPr>
            <p:nvPr/>
          </p:nvSpPr>
          <p:spPr bwMode="auto">
            <a:xfrm>
              <a:off x="2255" y="2195"/>
              <a:ext cx="512" cy="684"/>
            </a:xfrm>
            <a:custGeom>
              <a:avLst/>
              <a:gdLst>
                <a:gd name="T0" fmla="*/ 201 w 512"/>
                <a:gd name="T1" fmla="*/ 15 h 684"/>
                <a:gd name="T2" fmla="*/ 207 w 512"/>
                <a:gd name="T3" fmla="*/ 48 h 684"/>
                <a:gd name="T4" fmla="*/ 203 w 512"/>
                <a:gd name="T5" fmla="*/ 72 h 684"/>
                <a:gd name="T6" fmla="*/ 231 w 512"/>
                <a:gd name="T7" fmla="*/ 107 h 684"/>
                <a:gd name="T8" fmla="*/ 189 w 512"/>
                <a:gd name="T9" fmla="*/ 96 h 684"/>
                <a:gd name="T10" fmla="*/ 157 w 512"/>
                <a:gd name="T11" fmla="*/ 122 h 684"/>
                <a:gd name="T12" fmla="*/ 135 w 512"/>
                <a:gd name="T13" fmla="*/ 100 h 684"/>
                <a:gd name="T14" fmla="*/ 94 w 512"/>
                <a:gd name="T15" fmla="*/ 122 h 684"/>
                <a:gd name="T16" fmla="*/ 102 w 512"/>
                <a:gd name="T17" fmla="*/ 157 h 684"/>
                <a:gd name="T18" fmla="*/ 81 w 512"/>
                <a:gd name="T19" fmla="*/ 176 h 684"/>
                <a:gd name="T20" fmla="*/ 85 w 512"/>
                <a:gd name="T21" fmla="*/ 209 h 684"/>
                <a:gd name="T22" fmla="*/ 57 w 512"/>
                <a:gd name="T23" fmla="*/ 244 h 684"/>
                <a:gd name="T24" fmla="*/ 28 w 512"/>
                <a:gd name="T25" fmla="*/ 272 h 684"/>
                <a:gd name="T26" fmla="*/ 19 w 512"/>
                <a:gd name="T27" fmla="*/ 326 h 684"/>
                <a:gd name="T28" fmla="*/ 15 w 512"/>
                <a:gd name="T29" fmla="*/ 350 h 684"/>
                <a:gd name="T30" fmla="*/ 2 w 512"/>
                <a:gd name="T31" fmla="*/ 400 h 684"/>
                <a:gd name="T32" fmla="*/ 19 w 512"/>
                <a:gd name="T33" fmla="*/ 424 h 684"/>
                <a:gd name="T34" fmla="*/ 0 w 512"/>
                <a:gd name="T35" fmla="*/ 455 h 684"/>
                <a:gd name="T36" fmla="*/ 28 w 512"/>
                <a:gd name="T37" fmla="*/ 489 h 684"/>
                <a:gd name="T38" fmla="*/ 80 w 512"/>
                <a:gd name="T39" fmla="*/ 496 h 684"/>
                <a:gd name="T40" fmla="*/ 89 w 512"/>
                <a:gd name="T41" fmla="*/ 520 h 684"/>
                <a:gd name="T42" fmla="*/ 65 w 512"/>
                <a:gd name="T43" fmla="*/ 553 h 684"/>
                <a:gd name="T44" fmla="*/ 44 w 512"/>
                <a:gd name="T45" fmla="*/ 608 h 684"/>
                <a:gd name="T46" fmla="*/ 72 w 512"/>
                <a:gd name="T47" fmla="*/ 641 h 684"/>
                <a:gd name="T48" fmla="*/ 98 w 512"/>
                <a:gd name="T49" fmla="*/ 628 h 684"/>
                <a:gd name="T50" fmla="*/ 124 w 512"/>
                <a:gd name="T51" fmla="*/ 638 h 684"/>
                <a:gd name="T52" fmla="*/ 148 w 512"/>
                <a:gd name="T53" fmla="*/ 660 h 684"/>
                <a:gd name="T54" fmla="*/ 196 w 512"/>
                <a:gd name="T55" fmla="*/ 667 h 684"/>
                <a:gd name="T56" fmla="*/ 229 w 512"/>
                <a:gd name="T57" fmla="*/ 673 h 684"/>
                <a:gd name="T58" fmla="*/ 277 w 512"/>
                <a:gd name="T59" fmla="*/ 673 h 684"/>
                <a:gd name="T60" fmla="*/ 308 w 512"/>
                <a:gd name="T61" fmla="*/ 669 h 684"/>
                <a:gd name="T62" fmla="*/ 342 w 512"/>
                <a:gd name="T63" fmla="*/ 669 h 684"/>
                <a:gd name="T64" fmla="*/ 382 w 512"/>
                <a:gd name="T65" fmla="*/ 678 h 684"/>
                <a:gd name="T66" fmla="*/ 373 w 512"/>
                <a:gd name="T67" fmla="*/ 649 h 684"/>
                <a:gd name="T68" fmla="*/ 432 w 512"/>
                <a:gd name="T69" fmla="*/ 593 h 684"/>
                <a:gd name="T70" fmla="*/ 403 w 512"/>
                <a:gd name="T71" fmla="*/ 567 h 684"/>
                <a:gd name="T72" fmla="*/ 347 w 512"/>
                <a:gd name="T73" fmla="*/ 511 h 684"/>
                <a:gd name="T74" fmla="*/ 333 w 512"/>
                <a:gd name="T75" fmla="*/ 461 h 684"/>
                <a:gd name="T76" fmla="*/ 352 w 512"/>
                <a:gd name="T77" fmla="*/ 449 h 684"/>
                <a:gd name="T78" fmla="*/ 463 w 512"/>
                <a:gd name="T79" fmla="*/ 400 h 684"/>
                <a:gd name="T80" fmla="*/ 503 w 512"/>
                <a:gd name="T81" fmla="*/ 397 h 684"/>
                <a:gd name="T82" fmla="*/ 512 w 512"/>
                <a:gd name="T83" fmla="*/ 363 h 684"/>
                <a:gd name="T84" fmla="*/ 501 w 512"/>
                <a:gd name="T85" fmla="*/ 300 h 684"/>
                <a:gd name="T86" fmla="*/ 492 w 512"/>
                <a:gd name="T87" fmla="*/ 256 h 684"/>
                <a:gd name="T88" fmla="*/ 479 w 512"/>
                <a:gd name="T89" fmla="*/ 207 h 684"/>
                <a:gd name="T90" fmla="*/ 458 w 512"/>
                <a:gd name="T91" fmla="*/ 130 h 684"/>
                <a:gd name="T92" fmla="*/ 414 w 512"/>
                <a:gd name="T93" fmla="*/ 85 h 684"/>
                <a:gd name="T94" fmla="*/ 379 w 512"/>
                <a:gd name="T95" fmla="*/ 83 h 684"/>
                <a:gd name="T96" fmla="*/ 319 w 512"/>
                <a:gd name="T97" fmla="*/ 106 h 684"/>
                <a:gd name="T98" fmla="*/ 314 w 512"/>
                <a:gd name="T99" fmla="*/ 87 h 684"/>
                <a:gd name="T100" fmla="*/ 284 w 512"/>
                <a:gd name="T101" fmla="*/ 59 h 684"/>
                <a:gd name="T102" fmla="*/ 260 w 512"/>
                <a:gd name="T103" fmla="*/ 15 h 684"/>
                <a:gd name="T104" fmla="*/ 225 w 512"/>
                <a:gd name="T105" fmla="*/ 2 h 68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12"/>
                <a:gd name="T160" fmla="*/ 0 h 684"/>
                <a:gd name="T161" fmla="*/ 512 w 512"/>
                <a:gd name="T162" fmla="*/ 684 h 68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12" h="684">
                  <a:moveTo>
                    <a:pt x="212" y="0"/>
                  </a:moveTo>
                  <a:lnTo>
                    <a:pt x="201" y="7"/>
                  </a:lnTo>
                  <a:lnTo>
                    <a:pt x="201" y="15"/>
                  </a:lnTo>
                  <a:lnTo>
                    <a:pt x="203" y="22"/>
                  </a:lnTo>
                  <a:lnTo>
                    <a:pt x="205" y="33"/>
                  </a:lnTo>
                  <a:lnTo>
                    <a:pt x="207" y="48"/>
                  </a:lnTo>
                  <a:lnTo>
                    <a:pt x="201" y="54"/>
                  </a:lnTo>
                  <a:lnTo>
                    <a:pt x="201" y="63"/>
                  </a:lnTo>
                  <a:lnTo>
                    <a:pt x="203" y="72"/>
                  </a:lnTo>
                  <a:lnTo>
                    <a:pt x="218" y="85"/>
                  </a:lnTo>
                  <a:lnTo>
                    <a:pt x="227" y="87"/>
                  </a:lnTo>
                  <a:lnTo>
                    <a:pt x="231" y="107"/>
                  </a:lnTo>
                  <a:lnTo>
                    <a:pt x="210" y="102"/>
                  </a:lnTo>
                  <a:lnTo>
                    <a:pt x="198" y="91"/>
                  </a:lnTo>
                  <a:lnTo>
                    <a:pt x="189" y="96"/>
                  </a:lnTo>
                  <a:lnTo>
                    <a:pt x="172" y="117"/>
                  </a:lnTo>
                  <a:lnTo>
                    <a:pt x="165" y="124"/>
                  </a:lnTo>
                  <a:lnTo>
                    <a:pt x="157" y="122"/>
                  </a:lnTo>
                  <a:lnTo>
                    <a:pt x="156" y="113"/>
                  </a:lnTo>
                  <a:lnTo>
                    <a:pt x="150" y="106"/>
                  </a:lnTo>
                  <a:lnTo>
                    <a:pt x="135" y="100"/>
                  </a:lnTo>
                  <a:lnTo>
                    <a:pt x="113" y="100"/>
                  </a:lnTo>
                  <a:lnTo>
                    <a:pt x="106" y="109"/>
                  </a:lnTo>
                  <a:lnTo>
                    <a:pt x="94" y="122"/>
                  </a:lnTo>
                  <a:lnTo>
                    <a:pt x="104" y="131"/>
                  </a:lnTo>
                  <a:lnTo>
                    <a:pt x="104" y="148"/>
                  </a:lnTo>
                  <a:lnTo>
                    <a:pt x="102" y="157"/>
                  </a:lnTo>
                  <a:lnTo>
                    <a:pt x="98" y="165"/>
                  </a:lnTo>
                  <a:lnTo>
                    <a:pt x="85" y="174"/>
                  </a:lnTo>
                  <a:lnTo>
                    <a:pt x="81" y="176"/>
                  </a:lnTo>
                  <a:lnTo>
                    <a:pt x="83" y="189"/>
                  </a:lnTo>
                  <a:lnTo>
                    <a:pt x="89" y="198"/>
                  </a:lnTo>
                  <a:lnTo>
                    <a:pt x="85" y="209"/>
                  </a:lnTo>
                  <a:lnTo>
                    <a:pt x="76" y="222"/>
                  </a:lnTo>
                  <a:lnTo>
                    <a:pt x="65" y="235"/>
                  </a:lnTo>
                  <a:lnTo>
                    <a:pt x="57" y="244"/>
                  </a:lnTo>
                  <a:lnTo>
                    <a:pt x="44" y="254"/>
                  </a:lnTo>
                  <a:lnTo>
                    <a:pt x="35" y="257"/>
                  </a:lnTo>
                  <a:lnTo>
                    <a:pt x="28" y="272"/>
                  </a:lnTo>
                  <a:lnTo>
                    <a:pt x="26" y="294"/>
                  </a:lnTo>
                  <a:lnTo>
                    <a:pt x="19" y="307"/>
                  </a:lnTo>
                  <a:lnTo>
                    <a:pt x="19" y="326"/>
                  </a:lnTo>
                  <a:lnTo>
                    <a:pt x="11" y="335"/>
                  </a:lnTo>
                  <a:lnTo>
                    <a:pt x="9" y="341"/>
                  </a:lnTo>
                  <a:lnTo>
                    <a:pt x="15" y="350"/>
                  </a:lnTo>
                  <a:lnTo>
                    <a:pt x="19" y="365"/>
                  </a:lnTo>
                  <a:lnTo>
                    <a:pt x="28" y="378"/>
                  </a:lnTo>
                  <a:lnTo>
                    <a:pt x="2" y="400"/>
                  </a:lnTo>
                  <a:lnTo>
                    <a:pt x="7" y="413"/>
                  </a:lnTo>
                  <a:lnTo>
                    <a:pt x="17" y="422"/>
                  </a:lnTo>
                  <a:lnTo>
                    <a:pt x="19" y="424"/>
                  </a:lnTo>
                  <a:lnTo>
                    <a:pt x="19" y="433"/>
                  </a:lnTo>
                  <a:lnTo>
                    <a:pt x="6" y="442"/>
                  </a:lnTo>
                  <a:lnTo>
                    <a:pt x="0" y="455"/>
                  </a:lnTo>
                  <a:lnTo>
                    <a:pt x="6" y="472"/>
                  </a:lnTo>
                  <a:lnTo>
                    <a:pt x="13" y="483"/>
                  </a:lnTo>
                  <a:lnTo>
                    <a:pt x="28" y="489"/>
                  </a:lnTo>
                  <a:lnTo>
                    <a:pt x="46" y="492"/>
                  </a:lnTo>
                  <a:lnTo>
                    <a:pt x="65" y="494"/>
                  </a:lnTo>
                  <a:lnTo>
                    <a:pt x="80" y="496"/>
                  </a:lnTo>
                  <a:lnTo>
                    <a:pt x="91" y="504"/>
                  </a:lnTo>
                  <a:lnTo>
                    <a:pt x="102" y="513"/>
                  </a:lnTo>
                  <a:lnTo>
                    <a:pt x="89" y="520"/>
                  </a:lnTo>
                  <a:lnTo>
                    <a:pt x="78" y="531"/>
                  </a:lnTo>
                  <a:lnTo>
                    <a:pt x="67" y="541"/>
                  </a:lnTo>
                  <a:lnTo>
                    <a:pt x="65" y="553"/>
                  </a:lnTo>
                  <a:lnTo>
                    <a:pt x="59" y="580"/>
                  </a:lnTo>
                  <a:lnTo>
                    <a:pt x="50" y="597"/>
                  </a:lnTo>
                  <a:lnTo>
                    <a:pt x="44" y="608"/>
                  </a:lnTo>
                  <a:lnTo>
                    <a:pt x="59" y="628"/>
                  </a:lnTo>
                  <a:lnTo>
                    <a:pt x="63" y="634"/>
                  </a:lnTo>
                  <a:lnTo>
                    <a:pt x="72" y="641"/>
                  </a:lnTo>
                  <a:lnTo>
                    <a:pt x="81" y="640"/>
                  </a:lnTo>
                  <a:lnTo>
                    <a:pt x="93" y="634"/>
                  </a:lnTo>
                  <a:lnTo>
                    <a:pt x="98" y="628"/>
                  </a:lnTo>
                  <a:lnTo>
                    <a:pt x="100" y="625"/>
                  </a:lnTo>
                  <a:lnTo>
                    <a:pt x="117" y="628"/>
                  </a:lnTo>
                  <a:lnTo>
                    <a:pt x="124" y="638"/>
                  </a:lnTo>
                  <a:lnTo>
                    <a:pt x="130" y="649"/>
                  </a:lnTo>
                  <a:lnTo>
                    <a:pt x="137" y="658"/>
                  </a:lnTo>
                  <a:lnTo>
                    <a:pt x="148" y="660"/>
                  </a:lnTo>
                  <a:lnTo>
                    <a:pt x="170" y="658"/>
                  </a:lnTo>
                  <a:lnTo>
                    <a:pt x="181" y="656"/>
                  </a:lnTo>
                  <a:lnTo>
                    <a:pt x="196" y="667"/>
                  </a:lnTo>
                  <a:lnTo>
                    <a:pt x="208" y="662"/>
                  </a:lnTo>
                  <a:lnTo>
                    <a:pt x="219" y="665"/>
                  </a:lnTo>
                  <a:lnTo>
                    <a:pt x="229" y="673"/>
                  </a:lnTo>
                  <a:lnTo>
                    <a:pt x="247" y="665"/>
                  </a:lnTo>
                  <a:lnTo>
                    <a:pt x="264" y="665"/>
                  </a:lnTo>
                  <a:lnTo>
                    <a:pt x="277" y="673"/>
                  </a:lnTo>
                  <a:lnTo>
                    <a:pt x="286" y="677"/>
                  </a:lnTo>
                  <a:lnTo>
                    <a:pt x="297" y="669"/>
                  </a:lnTo>
                  <a:lnTo>
                    <a:pt x="308" y="669"/>
                  </a:lnTo>
                  <a:lnTo>
                    <a:pt x="327" y="665"/>
                  </a:lnTo>
                  <a:lnTo>
                    <a:pt x="340" y="673"/>
                  </a:lnTo>
                  <a:lnTo>
                    <a:pt x="342" y="669"/>
                  </a:lnTo>
                  <a:lnTo>
                    <a:pt x="356" y="678"/>
                  </a:lnTo>
                  <a:lnTo>
                    <a:pt x="368" y="684"/>
                  </a:lnTo>
                  <a:lnTo>
                    <a:pt x="382" y="678"/>
                  </a:lnTo>
                  <a:lnTo>
                    <a:pt x="384" y="669"/>
                  </a:lnTo>
                  <a:lnTo>
                    <a:pt x="375" y="656"/>
                  </a:lnTo>
                  <a:lnTo>
                    <a:pt x="373" y="649"/>
                  </a:lnTo>
                  <a:lnTo>
                    <a:pt x="368" y="627"/>
                  </a:lnTo>
                  <a:lnTo>
                    <a:pt x="419" y="593"/>
                  </a:lnTo>
                  <a:lnTo>
                    <a:pt x="432" y="593"/>
                  </a:lnTo>
                  <a:lnTo>
                    <a:pt x="434" y="588"/>
                  </a:lnTo>
                  <a:lnTo>
                    <a:pt x="416" y="581"/>
                  </a:lnTo>
                  <a:lnTo>
                    <a:pt x="403" y="567"/>
                  </a:lnTo>
                  <a:lnTo>
                    <a:pt x="370" y="538"/>
                  </a:lnTo>
                  <a:lnTo>
                    <a:pt x="366" y="515"/>
                  </a:lnTo>
                  <a:lnTo>
                    <a:pt x="347" y="511"/>
                  </a:lnTo>
                  <a:lnTo>
                    <a:pt x="345" y="489"/>
                  </a:lnTo>
                  <a:lnTo>
                    <a:pt x="341" y="470"/>
                  </a:lnTo>
                  <a:lnTo>
                    <a:pt x="333" y="461"/>
                  </a:lnTo>
                  <a:lnTo>
                    <a:pt x="338" y="452"/>
                  </a:lnTo>
                  <a:lnTo>
                    <a:pt x="342" y="448"/>
                  </a:lnTo>
                  <a:lnTo>
                    <a:pt x="352" y="449"/>
                  </a:lnTo>
                  <a:lnTo>
                    <a:pt x="383" y="440"/>
                  </a:lnTo>
                  <a:lnTo>
                    <a:pt x="449" y="406"/>
                  </a:lnTo>
                  <a:lnTo>
                    <a:pt x="463" y="400"/>
                  </a:lnTo>
                  <a:lnTo>
                    <a:pt x="477" y="391"/>
                  </a:lnTo>
                  <a:lnTo>
                    <a:pt x="488" y="403"/>
                  </a:lnTo>
                  <a:lnTo>
                    <a:pt x="503" y="397"/>
                  </a:lnTo>
                  <a:lnTo>
                    <a:pt x="507" y="382"/>
                  </a:lnTo>
                  <a:lnTo>
                    <a:pt x="506" y="373"/>
                  </a:lnTo>
                  <a:lnTo>
                    <a:pt x="512" y="363"/>
                  </a:lnTo>
                  <a:lnTo>
                    <a:pt x="504" y="351"/>
                  </a:lnTo>
                  <a:lnTo>
                    <a:pt x="495" y="330"/>
                  </a:lnTo>
                  <a:lnTo>
                    <a:pt x="501" y="300"/>
                  </a:lnTo>
                  <a:lnTo>
                    <a:pt x="491" y="285"/>
                  </a:lnTo>
                  <a:lnTo>
                    <a:pt x="487" y="270"/>
                  </a:lnTo>
                  <a:lnTo>
                    <a:pt x="492" y="256"/>
                  </a:lnTo>
                  <a:lnTo>
                    <a:pt x="489" y="244"/>
                  </a:lnTo>
                  <a:lnTo>
                    <a:pt x="468" y="221"/>
                  </a:lnTo>
                  <a:lnTo>
                    <a:pt x="479" y="207"/>
                  </a:lnTo>
                  <a:lnTo>
                    <a:pt x="479" y="183"/>
                  </a:lnTo>
                  <a:lnTo>
                    <a:pt x="481" y="155"/>
                  </a:lnTo>
                  <a:lnTo>
                    <a:pt x="458" y="130"/>
                  </a:lnTo>
                  <a:lnTo>
                    <a:pt x="447" y="115"/>
                  </a:lnTo>
                  <a:lnTo>
                    <a:pt x="434" y="102"/>
                  </a:lnTo>
                  <a:lnTo>
                    <a:pt x="414" y="85"/>
                  </a:lnTo>
                  <a:lnTo>
                    <a:pt x="401" y="76"/>
                  </a:lnTo>
                  <a:lnTo>
                    <a:pt x="392" y="74"/>
                  </a:lnTo>
                  <a:lnTo>
                    <a:pt x="379" y="83"/>
                  </a:lnTo>
                  <a:lnTo>
                    <a:pt x="369" y="89"/>
                  </a:lnTo>
                  <a:lnTo>
                    <a:pt x="340" y="111"/>
                  </a:lnTo>
                  <a:lnTo>
                    <a:pt x="319" y="106"/>
                  </a:lnTo>
                  <a:lnTo>
                    <a:pt x="310" y="106"/>
                  </a:lnTo>
                  <a:lnTo>
                    <a:pt x="310" y="98"/>
                  </a:lnTo>
                  <a:lnTo>
                    <a:pt x="314" y="87"/>
                  </a:lnTo>
                  <a:lnTo>
                    <a:pt x="319" y="78"/>
                  </a:lnTo>
                  <a:lnTo>
                    <a:pt x="292" y="61"/>
                  </a:lnTo>
                  <a:lnTo>
                    <a:pt x="284" y="59"/>
                  </a:lnTo>
                  <a:lnTo>
                    <a:pt x="271" y="48"/>
                  </a:lnTo>
                  <a:lnTo>
                    <a:pt x="266" y="28"/>
                  </a:lnTo>
                  <a:lnTo>
                    <a:pt x="260" y="15"/>
                  </a:lnTo>
                  <a:lnTo>
                    <a:pt x="251" y="17"/>
                  </a:lnTo>
                  <a:lnTo>
                    <a:pt x="240" y="4"/>
                  </a:lnTo>
                  <a:lnTo>
                    <a:pt x="225" y="2"/>
                  </a:lnTo>
                  <a:lnTo>
                    <a:pt x="212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69" name="Freeform 8"/>
          <p:cNvSpPr>
            <a:spLocks/>
          </p:cNvSpPr>
          <p:nvPr/>
        </p:nvSpPr>
        <p:spPr bwMode="auto">
          <a:xfrm>
            <a:off x="9475788" y="4144963"/>
            <a:ext cx="9525" cy="11112"/>
          </a:xfrm>
          <a:custGeom>
            <a:avLst/>
            <a:gdLst>
              <a:gd name="T0" fmla="*/ 2147483647 w 7"/>
              <a:gd name="T1" fmla="*/ 0 h 9"/>
              <a:gd name="T2" fmla="*/ 2147483647 w 7"/>
              <a:gd name="T3" fmla="*/ 2147483647 h 9"/>
              <a:gd name="T4" fmla="*/ 0 w 7"/>
              <a:gd name="T5" fmla="*/ 2147483647 h 9"/>
              <a:gd name="T6" fmla="*/ 2147483647 w 7"/>
              <a:gd name="T7" fmla="*/ 0 h 9"/>
              <a:gd name="T8" fmla="*/ 0 60000 65536"/>
              <a:gd name="T9" fmla="*/ 0 60000 65536"/>
              <a:gd name="T10" fmla="*/ 0 60000 65536"/>
              <a:gd name="T11" fmla="*/ 0 60000 65536"/>
              <a:gd name="T12" fmla="*/ 0 w 7"/>
              <a:gd name="T13" fmla="*/ 0 h 9"/>
              <a:gd name="T14" fmla="*/ 7 w 7"/>
              <a:gd name="T15" fmla="*/ 9 h 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" h="9">
                <a:moveTo>
                  <a:pt x="7" y="0"/>
                </a:moveTo>
                <a:lnTo>
                  <a:pt x="1" y="9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0" name="Freeform 9"/>
          <p:cNvSpPr>
            <a:spLocks/>
          </p:cNvSpPr>
          <p:nvPr/>
        </p:nvSpPr>
        <p:spPr bwMode="auto">
          <a:xfrm>
            <a:off x="4624388" y="4411663"/>
            <a:ext cx="422275" cy="581025"/>
          </a:xfrm>
          <a:custGeom>
            <a:avLst/>
            <a:gdLst>
              <a:gd name="T0" fmla="*/ 2147483647 w 307"/>
              <a:gd name="T1" fmla="*/ 0 h 436"/>
              <a:gd name="T2" fmla="*/ 2147483647 w 307"/>
              <a:gd name="T3" fmla="*/ 2147483647 h 436"/>
              <a:gd name="T4" fmla="*/ 2147483647 w 307"/>
              <a:gd name="T5" fmla="*/ 2147483647 h 436"/>
              <a:gd name="T6" fmla="*/ 2147483647 w 307"/>
              <a:gd name="T7" fmla="*/ 2147483647 h 436"/>
              <a:gd name="T8" fmla="*/ 2147483647 w 307"/>
              <a:gd name="T9" fmla="*/ 2147483647 h 436"/>
              <a:gd name="T10" fmla="*/ 2147483647 w 307"/>
              <a:gd name="T11" fmla="*/ 2147483647 h 436"/>
              <a:gd name="T12" fmla="*/ 2147483647 w 307"/>
              <a:gd name="T13" fmla="*/ 2147483647 h 436"/>
              <a:gd name="T14" fmla="*/ 2147483647 w 307"/>
              <a:gd name="T15" fmla="*/ 2147483647 h 436"/>
              <a:gd name="T16" fmla="*/ 2147483647 w 307"/>
              <a:gd name="T17" fmla="*/ 2147483647 h 436"/>
              <a:gd name="T18" fmla="*/ 2147483647 w 307"/>
              <a:gd name="T19" fmla="*/ 2147483647 h 436"/>
              <a:gd name="T20" fmla="*/ 2147483647 w 307"/>
              <a:gd name="T21" fmla="*/ 2147483647 h 436"/>
              <a:gd name="T22" fmla="*/ 2147483647 w 307"/>
              <a:gd name="T23" fmla="*/ 2147483647 h 436"/>
              <a:gd name="T24" fmla="*/ 2147483647 w 307"/>
              <a:gd name="T25" fmla="*/ 2147483647 h 436"/>
              <a:gd name="T26" fmla="*/ 2147483647 w 307"/>
              <a:gd name="T27" fmla="*/ 2147483647 h 436"/>
              <a:gd name="T28" fmla="*/ 2147483647 w 307"/>
              <a:gd name="T29" fmla="*/ 2147483647 h 436"/>
              <a:gd name="T30" fmla="*/ 2147483647 w 307"/>
              <a:gd name="T31" fmla="*/ 2147483647 h 436"/>
              <a:gd name="T32" fmla="*/ 2147483647 w 307"/>
              <a:gd name="T33" fmla="*/ 2147483647 h 436"/>
              <a:gd name="T34" fmla="*/ 2147483647 w 307"/>
              <a:gd name="T35" fmla="*/ 2147483647 h 436"/>
              <a:gd name="T36" fmla="*/ 2147483647 w 307"/>
              <a:gd name="T37" fmla="*/ 2147483647 h 436"/>
              <a:gd name="T38" fmla="*/ 2147483647 w 307"/>
              <a:gd name="T39" fmla="*/ 2147483647 h 436"/>
              <a:gd name="T40" fmla="*/ 2147483647 w 307"/>
              <a:gd name="T41" fmla="*/ 2147483647 h 436"/>
              <a:gd name="T42" fmla="*/ 0 w 307"/>
              <a:gd name="T43" fmla="*/ 2147483647 h 436"/>
              <a:gd name="T44" fmla="*/ 2147483647 w 307"/>
              <a:gd name="T45" fmla="*/ 2147483647 h 436"/>
              <a:gd name="T46" fmla="*/ 2147483647 w 307"/>
              <a:gd name="T47" fmla="*/ 2147483647 h 436"/>
              <a:gd name="T48" fmla="*/ 2147483647 w 307"/>
              <a:gd name="T49" fmla="*/ 2147483647 h 436"/>
              <a:gd name="T50" fmla="*/ 2147483647 w 307"/>
              <a:gd name="T51" fmla="*/ 2147483647 h 436"/>
              <a:gd name="T52" fmla="*/ 2147483647 w 307"/>
              <a:gd name="T53" fmla="*/ 2147483647 h 436"/>
              <a:gd name="T54" fmla="*/ 2147483647 w 307"/>
              <a:gd name="T55" fmla="*/ 2147483647 h 436"/>
              <a:gd name="T56" fmla="*/ 2147483647 w 307"/>
              <a:gd name="T57" fmla="*/ 2147483647 h 436"/>
              <a:gd name="T58" fmla="*/ 2147483647 w 307"/>
              <a:gd name="T59" fmla="*/ 2147483647 h 436"/>
              <a:gd name="T60" fmla="*/ 2147483647 w 307"/>
              <a:gd name="T61" fmla="*/ 2147483647 h 436"/>
              <a:gd name="T62" fmla="*/ 2147483647 w 307"/>
              <a:gd name="T63" fmla="*/ 2147483647 h 436"/>
              <a:gd name="T64" fmla="*/ 2147483647 w 307"/>
              <a:gd name="T65" fmla="*/ 2147483647 h 436"/>
              <a:gd name="T66" fmla="*/ 2147483647 w 307"/>
              <a:gd name="T67" fmla="*/ 2147483647 h 436"/>
              <a:gd name="T68" fmla="*/ 2147483647 w 307"/>
              <a:gd name="T69" fmla="*/ 2147483647 h 4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07"/>
              <a:gd name="T106" fmla="*/ 0 h 436"/>
              <a:gd name="T107" fmla="*/ 307 w 307"/>
              <a:gd name="T108" fmla="*/ 436 h 4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07" h="436">
                <a:moveTo>
                  <a:pt x="155" y="4"/>
                </a:moveTo>
                <a:lnTo>
                  <a:pt x="177" y="0"/>
                </a:lnTo>
                <a:lnTo>
                  <a:pt x="192" y="17"/>
                </a:lnTo>
                <a:lnTo>
                  <a:pt x="194" y="37"/>
                </a:lnTo>
                <a:lnTo>
                  <a:pt x="200" y="41"/>
                </a:lnTo>
                <a:lnTo>
                  <a:pt x="211" y="38"/>
                </a:lnTo>
                <a:lnTo>
                  <a:pt x="246" y="52"/>
                </a:lnTo>
                <a:lnTo>
                  <a:pt x="256" y="45"/>
                </a:lnTo>
                <a:lnTo>
                  <a:pt x="270" y="44"/>
                </a:lnTo>
                <a:lnTo>
                  <a:pt x="279" y="56"/>
                </a:lnTo>
                <a:lnTo>
                  <a:pt x="287" y="76"/>
                </a:lnTo>
                <a:lnTo>
                  <a:pt x="299" y="89"/>
                </a:lnTo>
                <a:lnTo>
                  <a:pt x="307" y="96"/>
                </a:lnTo>
                <a:lnTo>
                  <a:pt x="304" y="103"/>
                </a:lnTo>
                <a:lnTo>
                  <a:pt x="277" y="110"/>
                </a:lnTo>
                <a:lnTo>
                  <a:pt x="248" y="126"/>
                </a:lnTo>
                <a:lnTo>
                  <a:pt x="249" y="153"/>
                </a:lnTo>
                <a:lnTo>
                  <a:pt x="232" y="167"/>
                </a:lnTo>
                <a:lnTo>
                  <a:pt x="218" y="179"/>
                </a:lnTo>
                <a:lnTo>
                  <a:pt x="216" y="205"/>
                </a:lnTo>
                <a:lnTo>
                  <a:pt x="216" y="222"/>
                </a:lnTo>
                <a:lnTo>
                  <a:pt x="205" y="234"/>
                </a:lnTo>
                <a:lnTo>
                  <a:pt x="196" y="222"/>
                </a:lnTo>
                <a:lnTo>
                  <a:pt x="180" y="227"/>
                </a:lnTo>
                <a:lnTo>
                  <a:pt x="178" y="235"/>
                </a:lnTo>
                <a:lnTo>
                  <a:pt x="175" y="257"/>
                </a:lnTo>
                <a:lnTo>
                  <a:pt x="181" y="265"/>
                </a:lnTo>
                <a:lnTo>
                  <a:pt x="178" y="287"/>
                </a:lnTo>
                <a:lnTo>
                  <a:pt x="168" y="297"/>
                </a:lnTo>
                <a:lnTo>
                  <a:pt x="155" y="314"/>
                </a:lnTo>
                <a:lnTo>
                  <a:pt x="149" y="328"/>
                </a:lnTo>
                <a:lnTo>
                  <a:pt x="152" y="354"/>
                </a:lnTo>
                <a:lnTo>
                  <a:pt x="163" y="369"/>
                </a:lnTo>
                <a:lnTo>
                  <a:pt x="156" y="378"/>
                </a:lnTo>
                <a:lnTo>
                  <a:pt x="127" y="387"/>
                </a:lnTo>
                <a:lnTo>
                  <a:pt x="116" y="398"/>
                </a:lnTo>
                <a:lnTo>
                  <a:pt x="115" y="410"/>
                </a:lnTo>
                <a:lnTo>
                  <a:pt x="115" y="432"/>
                </a:lnTo>
                <a:lnTo>
                  <a:pt x="82" y="432"/>
                </a:lnTo>
                <a:lnTo>
                  <a:pt x="59" y="436"/>
                </a:lnTo>
                <a:lnTo>
                  <a:pt x="33" y="406"/>
                </a:lnTo>
                <a:lnTo>
                  <a:pt x="19" y="406"/>
                </a:lnTo>
                <a:lnTo>
                  <a:pt x="7" y="406"/>
                </a:lnTo>
                <a:lnTo>
                  <a:pt x="0" y="395"/>
                </a:lnTo>
                <a:lnTo>
                  <a:pt x="7" y="384"/>
                </a:lnTo>
                <a:lnTo>
                  <a:pt x="22" y="362"/>
                </a:lnTo>
                <a:lnTo>
                  <a:pt x="30" y="340"/>
                </a:lnTo>
                <a:lnTo>
                  <a:pt x="48" y="314"/>
                </a:lnTo>
                <a:lnTo>
                  <a:pt x="52" y="299"/>
                </a:lnTo>
                <a:lnTo>
                  <a:pt x="44" y="288"/>
                </a:lnTo>
                <a:lnTo>
                  <a:pt x="33" y="278"/>
                </a:lnTo>
                <a:lnTo>
                  <a:pt x="30" y="272"/>
                </a:lnTo>
                <a:lnTo>
                  <a:pt x="44" y="267"/>
                </a:lnTo>
                <a:lnTo>
                  <a:pt x="52" y="252"/>
                </a:lnTo>
                <a:lnTo>
                  <a:pt x="37" y="248"/>
                </a:lnTo>
                <a:lnTo>
                  <a:pt x="22" y="256"/>
                </a:lnTo>
                <a:lnTo>
                  <a:pt x="22" y="237"/>
                </a:lnTo>
                <a:lnTo>
                  <a:pt x="30" y="226"/>
                </a:lnTo>
                <a:lnTo>
                  <a:pt x="37" y="215"/>
                </a:lnTo>
                <a:lnTo>
                  <a:pt x="41" y="200"/>
                </a:lnTo>
                <a:lnTo>
                  <a:pt x="44" y="189"/>
                </a:lnTo>
                <a:lnTo>
                  <a:pt x="52" y="186"/>
                </a:lnTo>
                <a:lnTo>
                  <a:pt x="63" y="193"/>
                </a:lnTo>
                <a:lnTo>
                  <a:pt x="82" y="167"/>
                </a:lnTo>
                <a:lnTo>
                  <a:pt x="93" y="149"/>
                </a:lnTo>
                <a:lnTo>
                  <a:pt x="122" y="115"/>
                </a:lnTo>
                <a:lnTo>
                  <a:pt x="122" y="101"/>
                </a:lnTo>
                <a:lnTo>
                  <a:pt x="137" y="78"/>
                </a:lnTo>
                <a:lnTo>
                  <a:pt x="141" y="52"/>
                </a:lnTo>
                <a:lnTo>
                  <a:pt x="148" y="38"/>
                </a:lnTo>
                <a:lnTo>
                  <a:pt x="155" y="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71" name="Group 10"/>
          <p:cNvGrpSpPr>
            <a:grpSpLocks/>
          </p:cNvGrpSpPr>
          <p:nvPr/>
        </p:nvGrpSpPr>
        <p:grpSpPr bwMode="auto">
          <a:xfrm>
            <a:off x="4783138" y="4227513"/>
            <a:ext cx="1160462" cy="960437"/>
            <a:chOff x="1123" y="2898"/>
            <a:chExt cx="842" cy="718"/>
          </a:xfrm>
        </p:grpSpPr>
        <p:sp>
          <p:nvSpPr>
            <p:cNvPr id="62587" name="Freeform 11"/>
            <p:cNvSpPr>
              <a:spLocks/>
            </p:cNvSpPr>
            <p:nvPr/>
          </p:nvSpPr>
          <p:spPr bwMode="auto">
            <a:xfrm>
              <a:off x="1123" y="2898"/>
              <a:ext cx="811" cy="718"/>
            </a:xfrm>
            <a:custGeom>
              <a:avLst/>
              <a:gdLst>
                <a:gd name="T0" fmla="*/ 37 w 811"/>
                <a:gd name="T1" fmla="*/ 130 h 718"/>
                <a:gd name="T2" fmla="*/ 63 w 811"/>
                <a:gd name="T3" fmla="*/ 78 h 718"/>
                <a:gd name="T4" fmla="*/ 56 w 811"/>
                <a:gd name="T5" fmla="*/ 59 h 718"/>
                <a:gd name="T6" fmla="*/ 44 w 811"/>
                <a:gd name="T7" fmla="*/ 41 h 718"/>
                <a:gd name="T8" fmla="*/ 89 w 811"/>
                <a:gd name="T9" fmla="*/ 19 h 718"/>
                <a:gd name="T10" fmla="*/ 122 w 811"/>
                <a:gd name="T11" fmla="*/ 11 h 718"/>
                <a:gd name="T12" fmla="*/ 156 w 811"/>
                <a:gd name="T13" fmla="*/ 4 h 718"/>
                <a:gd name="T14" fmla="*/ 223 w 811"/>
                <a:gd name="T15" fmla="*/ 56 h 718"/>
                <a:gd name="T16" fmla="*/ 270 w 811"/>
                <a:gd name="T17" fmla="*/ 59 h 718"/>
                <a:gd name="T18" fmla="*/ 399 w 811"/>
                <a:gd name="T19" fmla="*/ 119 h 718"/>
                <a:gd name="T20" fmla="*/ 454 w 811"/>
                <a:gd name="T21" fmla="*/ 133 h 718"/>
                <a:gd name="T22" fmla="*/ 492 w 811"/>
                <a:gd name="T23" fmla="*/ 163 h 718"/>
                <a:gd name="T24" fmla="*/ 529 w 811"/>
                <a:gd name="T25" fmla="*/ 167 h 718"/>
                <a:gd name="T26" fmla="*/ 529 w 811"/>
                <a:gd name="T27" fmla="*/ 185 h 718"/>
                <a:gd name="T28" fmla="*/ 588 w 811"/>
                <a:gd name="T29" fmla="*/ 241 h 718"/>
                <a:gd name="T30" fmla="*/ 636 w 811"/>
                <a:gd name="T31" fmla="*/ 263 h 718"/>
                <a:gd name="T32" fmla="*/ 710 w 811"/>
                <a:gd name="T33" fmla="*/ 285 h 718"/>
                <a:gd name="T34" fmla="*/ 725 w 811"/>
                <a:gd name="T35" fmla="*/ 311 h 718"/>
                <a:gd name="T36" fmla="*/ 755 w 811"/>
                <a:gd name="T37" fmla="*/ 322 h 718"/>
                <a:gd name="T38" fmla="*/ 785 w 811"/>
                <a:gd name="T39" fmla="*/ 322 h 718"/>
                <a:gd name="T40" fmla="*/ 804 w 811"/>
                <a:gd name="T41" fmla="*/ 322 h 718"/>
                <a:gd name="T42" fmla="*/ 811 w 811"/>
                <a:gd name="T43" fmla="*/ 356 h 718"/>
                <a:gd name="T44" fmla="*/ 740 w 811"/>
                <a:gd name="T45" fmla="*/ 411 h 718"/>
                <a:gd name="T46" fmla="*/ 640 w 811"/>
                <a:gd name="T47" fmla="*/ 429 h 718"/>
                <a:gd name="T48" fmla="*/ 614 w 811"/>
                <a:gd name="T49" fmla="*/ 455 h 718"/>
                <a:gd name="T50" fmla="*/ 584 w 811"/>
                <a:gd name="T51" fmla="*/ 466 h 718"/>
                <a:gd name="T52" fmla="*/ 554 w 811"/>
                <a:gd name="T53" fmla="*/ 499 h 718"/>
                <a:gd name="T54" fmla="*/ 521 w 811"/>
                <a:gd name="T55" fmla="*/ 522 h 718"/>
                <a:gd name="T56" fmla="*/ 532 w 811"/>
                <a:gd name="T57" fmla="*/ 562 h 718"/>
                <a:gd name="T58" fmla="*/ 536 w 811"/>
                <a:gd name="T59" fmla="*/ 592 h 718"/>
                <a:gd name="T60" fmla="*/ 517 w 811"/>
                <a:gd name="T61" fmla="*/ 603 h 718"/>
                <a:gd name="T62" fmla="*/ 466 w 811"/>
                <a:gd name="T63" fmla="*/ 648 h 718"/>
                <a:gd name="T64" fmla="*/ 447 w 811"/>
                <a:gd name="T65" fmla="*/ 666 h 718"/>
                <a:gd name="T66" fmla="*/ 414 w 811"/>
                <a:gd name="T67" fmla="*/ 677 h 718"/>
                <a:gd name="T68" fmla="*/ 380 w 811"/>
                <a:gd name="T69" fmla="*/ 685 h 718"/>
                <a:gd name="T70" fmla="*/ 362 w 811"/>
                <a:gd name="T71" fmla="*/ 707 h 718"/>
                <a:gd name="T72" fmla="*/ 332 w 811"/>
                <a:gd name="T73" fmla="*/ 714 h 718"/>
                <a:gd name="T74" fmla="*/ 273 w 811"/>
                <a:gd name="T75" fmla="*/ 707 h 718"/>
                <a:gd name="T76" fmla="*/ 182 w 811"/>
                <a:gd name="T77" fmla="*/ 677 h 718"/>
                <a:gd name="T78" fmla="*/ 137 w 811"/>
                <a:gd name="T79" fmla="*/ 696 h 718"/>
                <a:gd name="T80" fmla="*/ 96 w 811"/>
                <a:gd name="T81" fmla="*/ 711 h 718"/>
                <a:gd name="T82" fmla="*/ 44 w 811"/>
                <a:gd name="T83" fmla="*/ 674 h 718"/>
                <a:gd name="T84" fmla="*/ 26 w 811"/>
                <a:gd name="T85" fmla="*/ 588 h 718"/>
                <a:gd name="T86" fmla="*/ 0 w 811"/>
                <a:gd name="T87" fmla="*/ 559 h 718"/>
                <a:gd name="T88" fmla="*/ 11 w 811"/>
                <a:gd name="T89" fmla="*/ 525 h 718"/>
                <a:gd name="T90" fmla="*/ 48 w 811"/>
                <a:gd name="T91" fmla="*/ 507 h 718"/>
                <a:gd name="T92" fmla="*/ 33 w 811"/>
                <a:gd name="T93" fmla="*/ 466 h 718"/>
                <a:gd name="T94" fmla="*/ 67 w 811"/>
                <a:gd name="T95" fmla="*/ 422 h 718"/>
                <a:gd name="T96" fmla="*/ 59 w 811"/>
                <a:gd name="T97" fmla="*/ 389 h 718"/>
                <a:gd name="T98" fmla="*/ 70 w 811"/>
                <a:gd name="T99" fmla="*/ 360 h 718"/>
                <a:gd name="T100" fmla="*/ 89 w 811"/>
                <a:gd name="T101" fmla="*/ 371 h 718"/>
                <a:gd name="T102" fmla="*/ 104 w 811"/>
                <a:gd name="T103" fmla="*/ 315 h 718"/>
                <a:gd name="T104" fmla="*/ 133 w 811"/>
                <a:gd name="T105" fmla="*/ 274 h 718"/>
                <a:gd name="T106" fmla="*/ 163 w 811"/>
                <a:gd name="T107" fmla="*/ 245 h 718"/>
                <a:gd name="T108" fmla="*/ 194 w 811"/>
                <a:gd name="T109" fmla="*/ 233 h 718"/>
                <a:gd name="T110" fmla="*/ 159 w 811"/>
                <a:gd name="T111" fmla="*/ 185 h 718"/>
                <a:gd name="T112" fmla="*/ 130 w 811"/>
                <a:gd name="T113" fmla="*/ 189 h 718"/>
                <a:gd name="T114" fmla="*/ 93 w 811"/>
                <a:gd name="T115" fmla="*/ 174 h 718"/>
                <a:gd name="T116" fmla="*/ 78 w 811"/>
                <a:gd name="T117" fmla="*/ 170 h 718"/>
                <a:gd name="T118" fmla="*/ 67 w 811"/>
                <a:gd name="T119" fmla="*/ 141 h 718"/>
                <a:gd name="T120" fmla="*/ 41 w 811"/>
                <a:gd name="T121" fmla="*/ 141 h 7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11"/>
                <a:gd name="T184" fmla="*/ 0 h 718"/>
                <a:gd name="T185" fmla="*/ 811 w 811"/>
                <a:gd name="T186" fmla="*/ 718 h 7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11" h="718">
                  <a:moveTo>
                    <a:pt x="41" y="141"/>
                  </a:moveTo>
                  <a:lnTo>
                    <a:pt x="37" y="130"/>
                  </a:lnTo>
                  <a:lnTo>
                    <a:pt x="41" y="115"/>
                  </a:lnTo>
                  <a:lnTo>
                    <a:pt x="63" y="78"/>
                  </a:lnTo>
                  <a:lnTo>
                    <a:pt x="52" y="70"/>
                  </a:lnTo>
                  <a:lnTo>
                    <a:pt x="56" y="59"/>
                  </a:lnTo>
                  <a:lnTo>
                    <a:pt x="44" y="56"/>
                  </a:lnTo>
                  <a:lnTo>
                    <a:pt x="44" y="41"/>
                  </a:lnTo>
                  <a:lnTo>
                    <a:pt x="52" y="30"/>
                  </a:lnTo>
                  <a:lnTo>
                    <a:pt x="89" y="19"/>
                  </a:lnTo>
                  <a:lnTo>
                    <a:pt x="119" y="22"/>
                  </a:lnTo>
                  <a:lnTo>
                    <a:pt x="122" y="11"/>
                  </a:lnTo>
                  <a:lnTo>
                    <a:pt x="144" y="0"/>
                  </a:lnTo>
                  <a:lnTo>
                    <a:pt x="156" y="4"/>
                  </a:lnTo>
                  <a:lnTo>
                    <a:pt x="182" y="37"/>
                  </a:lnTo>
                  <a:lnTo>
                    <a:pt x="223" y="56"/>
                  </a:lnTo>
                  <a:lnTo>
                    <a:pt x="260" y="56"/>
                  </a:lnTo>
                  <a:lnTo>
                    <a:pt x="270" y="59"/>
                  </a:lnTo>
                  <a:lnTo>
                    <a:pt x="369" y="115"/>
                  </a:lnTo>
                  <a:lnTo>
                    <a:pt x="399" y="119"/>
                  </a:lnTo>
                  <a:lnTo>
                    <a:pt x="421" y="141"/>
                  </a:lnTo>
                  <a:lnTo>
                    <a:pt x="454" y="133"/>
                  </a:lnTo>
                  <a:lnTo>
                    <a:pt x="473" y="145"/>
                  </a:lnTo>
                  <a:lnTo>
                    <a:pt x="492" y="163"/>
                  </a:lnTo>
                  <a:lnTo>
                    <a:pt x="514" y="163"/>
                  </a:lnTo>
                  <a:lnTo>
                    <a:pt x="529" y="167"/>
                  </a:lnTo>
                  <a:lnTo>
                    <a:pt x="536" y="174"/>
                  </a:lnTo>
                  <a:lnTo>
                    <a:pt x="529" y="185"/>
                  </a:lnTo>
                  <a:lnTo>
                    <a:pt x="529" y="200"/>
                  </a:lnTo>
                  <a:lnTo>
                    <a:pt x="588" y="241"/>
                  </a:lnTo>
                  <a:lnTo>
                    <a:pt x="621" y="267"/>
                  </a:lnTo>
                  <a:lnTo>
                    <a:pt x="636" y="263"/>
                  </a:lnTo>
                  <a:lnTo>
                    <a:pt x="654" y="259"/>
                  </a:lnTo>
                  <a:lnTo>
                    <a:pt x="710" y="285"/>
                  </a:lnTo>
                  <a:lnTo>
                    <a:pt x="717" y="304"/>
                  </a:lnTo>
                  <a:lnTo>
                    <a:pt x="725" y="311"/>
                  </a:lnTo>
                  <a:lnTo>
                    <a:pt x="743" y="315"/>
                  </a:lnTo>
                  <a:lnTo>
                    <a:pt x="755" y="322"/>
                  </a:lnTo>
                  <a:lnTo>
                    <a:pt x="770" y="322"/>
                  </a:lnTo>
                  <a:lnTo>
                    <a:pt x="785" y="322"/>
                  </a:lnTo>
                  <a:lnTo>
                    <a:pt x="800" y="326"/>
                  </a:lnTo>
                  <a:lnTo>
                    <a:pt x="804" y="322"/>
                  </a:lnTo>
                  <a:lnTo>
                    <a:pt x="811" y="337"/>
                  </a:lnTo>
                  <a:lnTo>
                    <a:pt x="811" y="356"/>
                  </a:lnTo>
                  <a:lnTo>
                    <a:pt x="800" y="367"/>
                  </a:lnTo>
                  <a:lnTo>
                    <a:pt x="740" y="411"/>
                  </a:lnTo>
                  <a:lnTo>
                    <a:pt x="714" y="411"/>
                  </a:lnTo>
                  <a:lnTo>
                    <a:pt x="640" y="429"/>
                  </a:lnTo>
                  <a:lnTo>
                    <a:pt x="614" y="433"/>
                  </a:lnTo>
                  <a:lnTo>
                    <a:pt x="614" y="455"/>
                  </a:lnTo>
                  <a:lnTo>
                    <a:pt x="599" y="455"/>
                  </a:lnTo>
                  <a:lnTo>
                    <a:pt x="584" y="466"/>
                  </a:lnTo>
                  <a:lnTo>
                    <a:pt x="569" y="485"/>
                  </a:lnTo>
                  <a:lnTo>
                    <a:pt x="554" y="499"/>
                  </a:lnTo>
                  <a:lnTo>
                    <a:pt x="536" y="503"/>
                  </a:lnTo>
                  <a:lnTo>
                    <a:pt x="521" y="522"/>
                  </a:lnTo>
                  <a:lnTo>
                    <a:pt x="521" y="548"/>
                  </a:lnTo>
                  <a:lnTo>
                    <a:pt x="532" y="562"/>
                  </a:lnTo>
                  <a:lnTo>
                    <a:pt x="536" y="573"/>
                  </a:lnTo>
                  <a:lnTo>
                    <a:pt x="536" y="592"/>
                  </a:lnTo>
                  <a:lnTo>
                    <a:pt x="532" y="599"/>
                  </a:lnTo>
                  <a:lnTo>
                    <a:pt x="517" y="603"/>
                  </a:lnTo>
                  <a:lnTo>
                    <a:pt x="495" y="622"/>
                  </a:lnTo>
                  <a:lnTo>
                    <a:pt x="466" y="648"/>
                  </a:lnTo>
                  <a:lnTo>
                    <a:pt x="454" y="659"/>
                  </a:lnTo>
                  <a:lnTo>
                    <a:pt x="447" y="666"/>
                  </a:lnTo>
                  <a:lnTo>
                    <a:pt x="447" y="677"/>
                  </a:lnTo>
                  <a:lnTo>
                    <a:pt x="414" y="677"/>
                  </a:lnTo>
                  <a:lnTo>
                    <a:pt x="395" y="681"/>
                  </a:lnTo>
                  <a:lnTo>
                    <a:pt x="380" y="685"/>
                  </a:lnTo>
                  <a:lnTo>
                    <a:pt x="373" y="692"/>
                  </a:lnTo>
                  <a:lnTo>
                    <a:pt x="362" y="707"/>
                  </a:lnTo>
                  <a:lnTo>
                    <a:pt x="343" y="714"/>
                  </a:lnTo>
                  <a:lnTo>
                    <a:pt x="332" y="714"/>
                  </a:lnTo>
                  <a:lnTo>
                    <a:pt x="310" y="711"/>
                  </a:lnTo>
                  <a:lnTo>
                    <a:pt x="273" y="707"/>
                  </a:lnTo>
                  <a:lnTo>
                    <a:pt x="208" y="681"/>
                  </a:lnTo>
                  <a:lnTo>
                    <a:pt x="182" y="677"/>
                  </a:lnTo>
                  <a:lnTo>
                    <a:pt x="156" y="685"/>
                  </a:lnTo>
                  <a:lnTo>
                    <a:pt x="137" y="696"/>
                  </a:lnTo>
                  <a:lnTo>
                    <a:pt x="115" y="699"/>
                  </a:lnTo>
                  <a:lnTo>
                    <a:pt x="96" y="711"/>
                  </a:lnTo>
                  <a:lnTo>
                    <a:pt x="85" y="718"/>
                  </a:lnTo>
                  <a:lnTo>
                    <a:pt x="44" y="674"/>
                  </a:lnTo>
                  <a:lnTo>
                    <a:pt x="44" y="611"/>
                  </a:lnTo>
                  <a:lnTo>
                    <a:pt x="26" y="588"/>
                  </a:lnTo>
                  <a:lnTo>
                    <a:pt x="4" y="570"/>
                  </a:lnTo>
                  <a:lnTo>
                    <a:pt x="0" y="559"/>
                  </a:lnTo>
                  <a:lnTo>
                    <a:pt x="0" y="536"/>
                  </a:lnTo>
                  <a:lnTo>
                    <a:pt x="11" y="525"/>
                  </a:lnTo>
                  <a:lnTo>
                    <a:pt x="41" y="514"/>
                  </a:lnTo>
                  <a:lnTo>
                    <a:pt x="48" y="507"/>
                  </a:lnTo>
                  <a:lnTo>
                    <a:pt x="37" y="492"/>
                  </a:lnTo>
                  <a:lnTo>
                    <a:pt x="33" y="466"/>
                  </a:lnTo>
                  <a:lnTo>
                    <a:pt x="44" y="444"/>
                  </a:lnTo>
                  <a:lnTo>
                    <a:pt x="67" y="422"/>
                  </a:lnTo>
                  <a:lnTo>
                    <a:pt x="67" y="404"/>
                  </a:lnTo>
                  <a:lnTo>
                    <a:pt x="59" y="389"/>
                  </a:lnTo>
                  <a:lnTo>
                    <a:pt x="67" y="363"/>
                  </a:lnTo>
                  <a:lnTo>
                    <a:pt x="70" y="360"/>
                  </a:lnTo>
                  <a:lnTo>
                    <a:pt x="81" y="360"/>
                  </a:lnTo>
                  <a:lnTo>
                    <a:pt x="89" y="371"/>
                  </a:lnTo>
                  <a:lnTo>
                    <a:pt x="100" y="356"/>
                  </a:lnTo>
                  <a:lnTo>
                    <a:pt x="104" y="315"/>
                  </a:lnTo>
                  <a:lnTo>
                    <a:pt x="133" y="289"/>
                  </a:lnTo>
                  <a:lnTo>
                    <a:pt x="133" y="274"/>
                  </a:lnTo>
                  <a:lnTo>
                    <a:pt x="133" y="263"/>
                  </a:lnTo>
                  <a:lnTo>
                    <a:pt x="163" y="245"/>
                  </a:lnTo>
                  <a:lnTo>
                    <a:pt x="186" y="241"/>
                  </a:lnTo>
                  <a:lnTo>
                    <a:pt x="194" y="233"/>
                  </a:lnTo>
                  <a:lnTo>
                    <a:pt x="175" y="215"/>
                  </a:lnTo>
                  <a:lnTo>
                    <a:pt x="159" y="185"/>
                  </a:lnTo>
                  <a:lnTo>
                    <a:pt x="152" y="178"/>
                  </a:lnTo>
                  <a:lnTo>
                    <a:pt x="130" y="189"/>
                  </a:lnTo>
                  <a:lnTo>
                    <a:pt x="115" y="182"/>
                  </a:lnTo>
                  <a:lnTo>
                    <a:pt x="93" y="174"/>
                  </a:lnTo>
                  <a:lnTo>
                    <a:pt x="85" y="178"/>
                  </a:lnTo>
                  <a:lnTo>
                    <a:pt x="78" y="170"/>
                  </a:lnTo>
                  <a:lnTo>
                    <a:pt x="78" y="156"/>
                  </a:lnTo>
                  <a:lnTo>
                    <a:pt x="67" y="141"/>
                  </a:lnTo>
                  <a:lnTo>
                    <a:pt x="59" y="137"/>
                  </a:lnTo>
                  <a:lnTo>
                    <a:pt x="41" y="141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8" name="Freeform 12"/>
            <p:cNvSpPr>
              <a:spLocks/>
            </p:cNvSpPr>
            <p:nvPr/>
          </p:nvSpPr>
          <p:spPr bwMode="auto">
            <a:xfrm>
              <a:off x="1740" y="3494"/>
              <a:ext cx="31" cy="22"/>
            </a:xfrm>
            <a:custGeom>
              <a:avLst/>
              <a:gdLst>
                <a:gd name="T0" fmla="*/ 31 w 31"/>
                <a:gd name="T1" fmla="*/ 0 h 22"/>
                <a:gd name="T2" fmla="*/ 16 w 31"/>
                <a:gd name="T3" fmla="*/ 0 h 22"/>
                <a:gd name="T4" fmla="*/ 0 w 31"/>
                <a:gd name="T5" fmla="*/ 15 h 22"/>
                <a:gd name="T6" fmla="*/ 8 w 31"/>
                <a:gd name="T7" fmla="*/ 22 h 22"/>
                <a:gd name="T8" fmla="*/ 23 w 31"/>
                <a:gd name="T9" fmla="*/ 22 h 22"/>
                <a:gd name="T10" fmla="*/ 31 w 31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2"/>
                <a:gd name="T20" fmla="*/ 31 w 31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2">
                  <a:moveTo>
                    <a:pt x="31" y="0"/>
                  </a:moveTo>
                  <a:lnTo>
                    <a:pt x="16" y="0"/>
                  </a:lnTo>
                  <a:lnTo>
                    <a:pt x="0" y="15"/>
                  </a:lnTo>
                  <a:lnTo>
                    <a:pt x="8" y="22"/>
                  </a:lnTo>
                  <a:lnTo>
                    <a:pt x="23" y="22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9" name="Freeform 13"/>
            <p:cNvSpPr>
              <a:spLocks/>
            </p:cNvSpPr>
            <p:nvPr/>
          </p:nvSpPr>
          <p:spPr bwMode="auto">
            <a:xfrm>
              <a:off x="1830" y="3438"/>
              <a:ext cx="72" cy="56"/>
            </a:xfrm>
            <a:custGeom>
              <a:avLst/>
              <a:gdLst>
                <a:gd name="T0" fmla="*/ 53 w 72"/>
                <a:gd name="T1" fmla="*/ 0 h 56"/>
                <a:gd name="T2" fmla="*/ 45 w 72"/>
                <a:gd name="T3" fmla="*/ 7 h 56"/>
                <a:gd name="T4" fmla="*/ 15 w 72"/>
                <a:gd name="T5" fmla="*/ 11 h 56"/>
                <a:gd name="T6" fmla="*/ 0 w 72"/>
                <a:gd name="T7" fmla="*/ 30 h 56"/>
                <a:gd name="T8" fmla="*/ 22 w 72"/>
                <a:gd name="T9" fmla="*/ 45 h 56"/>
                <a:gd name="T10" fmla="*/ 34 w 72"/>
                <a:gd name="T11" fmla="*/ 56 h 56"/>
                <a:gd name="T12" fmla="*/ 57 w 72"/>
                <a:gd name="T13" fmla="*/ 52 h 56"/>
                <a:gd name="T14" fmla="*/ 72 w 72"/>
                <a:gd name="T15" fmla="*/ 45 h 56"/>
                <a:gd name="T16" fmla="*/ 68 w 72"/>
                <a:gd name="T17" fmla="*/ 30 h 56"/>
                <a:gd name="T18" fmla="*/ 57 w 72"/>
                <a:gd name="T19" fmla="*/ 19 h 56"/>
                <a:gd name="T20" fmla="*/ 53 w 72"/>
                <a:gd name="T21" fmla="*/ 0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2"/>
                <a:gd name="T34" fmla="*/ 0 h 56"/>
                <a:gd name="T35" fmla="*/ 72 w 72"/>
                <a:gd name="T36" fmla="*/ 56 h 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2" h="56">
                  <a:moveTo>
                    <a:pt x="53" y="0"/>
                  </a:moveTo>
                  <a:lnTo>
                    <a:pt x="45" y="7"/>
                  </a:lnTo>
                  <a:lnTo>
                    <a:pt x="15" y="11"/>
                  </a:lnTo>
                  <a:lnTo>
                    <a:pt x="0" y="30"/>
                  </a:lnTo>
                  <a:lnTo>
                    <a:pt x="22" y="45"/>
                  </a:lnTo>
                  <a:lnTo>
                    <a:pt x="34" y="56"/>
                  </a:lnTo>
                  <a:lnTo>
                    <a:pt x="57" y="52"/>
                  </a:lnTo>
                  <a:lnTo>
                    <a:pt x="72" y="45"/>
                  </a:lnTo>
                  <a:lnTo>
                    <a:pt x="68" y="30"/>
                  </a:lnTo>
                  <a:lnTo>
                    <a:pt x="57" y="19"/>
                  </a:lnTo>
                  <a:lnTo>
                    <a:pt x="5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90" name="Freeform 14"/>
            <p:cNvSpPr>
              <a:spLocks/>
            </p:cNvSpPr>
            <p:nvPr/>
          </p:nvSpPr>
          <p:spPr bwMode="auto">
            <a:xfrm>
              <a:off x="1942" y="3442"/>
              <a:ext cx="23" cy="29"/>
            </a:xfrm>
            <a:custGeom>
              <a:avLst/>
              <a:gdLst>
                <a:gd name="T0" fmla="*/ 15 w 23"/>
                <a:gd name="T1" fmla="*/ 0 h 29"/>
                <a:gd name="T2" fmla="*/ 0 w 23"/>
                <a:gd name="T3" fmla="*/ 7 h 29"/>
                <a:gd name="T4" fmla="*/ 12 w 23"/>
                <a:gd name="T5" fmla="*/ 18 h 29"/>
                <a:gd name="T6" fmla="*/ 23 w 23"/>
                <a:gd name="T7" fmla="*/ 29 h 29"/>
                <a:gd name="T8" fmla="*/ 15 w 23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15" y="0"/>
                  </a:moveTo>
                  <a:lnTo>
                    <a:pt x="0" y="7"/>
                  </a:lnTo>
                  <a:lnTo>
                    <a:pt x="12" y="18"/>
                  </a:lnTo>
                  <a:lnTo>
                    <a:pt x="23" y="29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72" name="Group 15"/>
          <p:cNvGrpSpPr>
            <a:grpSpLocks/>
          </p:cNvGrpSpPr>
          <p:nvPr/>
        </p:nvGrpSpPr>
        <p:grpSpPr bwMode="auto">
          <a:xfrm>
            <a:off x="6281738" y="4257675"/>
            <a:ext cx="1014412" cy="1241425"/>
            <a:chOff x="2209" y="2920"/>
            <a:chExt cx="736" cy="929"/>
          </a:xfrm>
        </p:grpSpPr>
        <p:sp>
          <p:nvSpPr>
            <p:cNvPr id="62584" name="Freeform 16"/>
            <p:cNvSpPr>
              <a:spLocks/>
            </p:cNvSpPr>
            <p:nvPr/>
          </p:nvSpPr>
          <p:spPr bwMode="auto">
            <a:xfrm>
              <a:off x="2235" y="3412"/>
              <a:ext cx="118" cy="193"/>
            </a:xfrm>
            <a:custGeom>
              <a:avLst/>
              <a:gdLst>
                <a:gd name="T0" fmla="*/ 70 w 118"/>
                <a:gd name="T1" fmla="*/ 0 h 193"/>
                <a:gd name="T2" fmla="*/ 52 w 118"/>
                <a:gd name="T3" fmla="*/ 11 h 193"/>
                <a:gd name="T4" fmla="*/ 37 w 118"/>
                <a:gd name="T5" fmla="*/ 22 h 193"/>
                <a:gd name="T6" fmla="*/ 22 w 118"/>
                <a:gd name="T7" fmla="*/ 26 h 193"/>
                <a:gd name="T8" fmla="*/ 0 w 118"/>
                <a:gd name="T9" fmla="*/ 22 h 193"/>
                <a:gd name="T10" fmla="*/ 4 w 118"/>
                <a:gd name="T11" fmla="*/ 45 h 193"/>
                <a:gd name="T12" fmla="*/ 15 w 118"/>
                <a:gd name="T13" fmla="*/ 59 h 193"/>
                <a:gd name="T14" fmla="*/ 11 w 118"/>
                <a:gd name="T15" fmla="*/ 97 h 193"/>
                <a:gd name="T16" fmla="*/ 11 w 118"/>
                <a:gd name="T17" fmla="*/ 115 h 193"/>
                <a:gd name="T18" fmla="*/ 15 w 118"/>
                <a:gd name="T19" fmla="*/ 130 h 193"/>
                <a:gd name="T20" fmla="*/ 4 w 118"/>
                <a:gd name="T21" fmla="*/ 160 h 193"/>
                <a:gd name="T22" fmla="*/ 7 w 118"/>
                <a:gd name="T23" fmla="*/ 182 h 193"/>
                <a:gd name="T24" fmla="*/ 22 w 118"/>
                <a:gd name="T25" fmla="*/ 193 h 193"/>
                <a:gd name="T26" fmla="*/ 44 w 118"/>
                <a:gd name="T27" fmla="*/ 178 h 193"/>
                <a:gd name="T28" fmla="*/ 52 w 118"/>
                <a:gd name="T29" fmla="*/ 174 h 193"/>
                <a:gd name="T30" fmla="*/ 74 w 118"/>
                <a:gd name="T31" fmla="*/ 178 h 193"/>
                <a:gd name="T32" fmla="*/ 89 w 118"/>
                <a:gd name="T33" fmla="*/ 163 h 193"/>
                <a:gd name="T34" fmla="*/ 89 w 118"/>
                <a:gd name="T35" fmla="*/ 148 h 193"/>
                <a:gd name="T36" fmla="*/ 107 w 118"/>
                <a:gd name="T37" fmla="*/ 119 h 193"/>
                <a:gd name="T38" fmla="*/ 114 w 118"/>
                <a:gd name="T39" fmla="*/ 100 h 193"/>
                <a:gd name="T40" fmla="*/ 107 w 118"/>
                <a:gd name="T41" fmla="*/ 82 h 193"/>
                <a:gd name="T42" fmla="*/ 118 w 118"/>
                <a:gd name="T43" fmla="*/ 59 h 193"/>
                <a:gd name="T44" fmla="*/ 111 w 118"/>
                <a:gd name="T45" fmla="*/ 26 h 193"/>
                <a:gd name="T46" fmla="*/ 107 w 118"/>
                <a:gd name="T47" fmla="*/ 7 h 193"/>
                <a:gd name="T48" fmla="*/ 70 w 118"/>
                <a:gd name="T49" fmla="*/ 0 h 19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8"/>
                <a:gd name="T76" fmla="*/ 0 h 193"/>
                <a:gd name="T77" fmla="*/ 118 w 118"/>
                <a:gd name="T78" fmla="*/ 193 h 19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8" h="193">
                  <a:moveTo>
                    <a:pt x="70" y="0"/>
                  </a:moveTo>
                  <a:lnTo>
                    <a:pt x="52" y="11"/>
                  </a:lnTo>
                  <a:lnTo>
                    <a:pt x="37" y="22"/>
                  </a:lnTo>
                  <a:lnTo>
                    <a:pt x="22" y="26"/>
                  </a:lnTo>
                  <a:lnTo>
                    <a:pt x="0" y="22"/>
                  </a:lnTo>
                  <a:lnTo>
                    <a:pt x="4" y="45"/>
                  </a:lnTo>
                  <a:lnTo>
                    <a:pt x="15" y="59"/>
                  </a:lnTo>
                  <a:lnTo>
                    <a:pt x="11" y="97"/>
                  </a:lnTo>
                  <a:lnTo>
                    <a:pt x="11" y="115"/>
                  </a:lnTo>
                  <a:lnTo>
                    <a:pt x="15" y="130"/>
                  </a:lnTo>
                  <a:lnTo>
                    <a:pt x="4" y="160"/>
                  </a:lnTo>
                  <a:lnTo>
                    <a:pt x="7" y="182"/>
                  </a:lnTo>
                  <a:lnTo>
                    <a:pt x="22" y="193"/>
                  </a:lnTo>
                  <a:lnTo>
                    <a:pt x="44" y="178"/>
                  </a:lnTo>
                  <a:lnTo>
                    <a:pt x="52" y="174"/>
                  </a:lnTo>
                  <a:lnTo>
                    <a:pt x="74" y="178"/>
                  </a:lnTo>
                  <a:lnTo>
                    <a:pt x="89" y="163"/>
                  </a:lnTo>
                  <a:lnTo>
                    <a:pt x="89" y="148"/>
                  </a:lnTo>
                  <a:lnTo>
                    <a:pt x="107" y="119"/>
                  </a:lnTo>
                  <a:lnTo>
                    <a:pt x="114" y="100"/>
                  </a:lnTo>
                  <a:lnTo>
                    <a:pt x="107" y="82"/>
                  </a:lnTo>
                  <a:lnTo>
                    <a:pt x="118" y="59"/>
                  </a:lnTo>
                  <a:lnTo>
                    <a:pt x="111" y="26"/>
                  </a:lnTo>
                  <a:lnTo>
                    <a:pt x="107" y="7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5" name="Freeform 17"/>
            <p:cNvSpPr>
              <a:spLocks/>
            </p:cNvSpPr>
            <p:nvPr/>
          </p:nvSpPr>
          <p:spPr bwMode="auto">
            <a:xfrm>
              <a:off x="2510" y="3713"/>
              <a:ext cx="216" cy="136"/>
            </a:xfrm>
            <a:custGeom>
              <a:avLst/>
              <a:gdLst>
                <a:gd name="T0" fmla="*/ 205 w 216"/>
                <a:gd name="T1" fmla="*/ 0 h 136"/>
                <a:gd name="T2" fmla="*/ 216 w 216"/>
                <a:gd name="T3" fmla="*/ 11 h 136"/>
                <a:gd name="T4" fmla="*/ 209 w 216"/>
                <a:gd name="T5" fmla="*/ 22 h 136"/>
                <a:gd name="T6" fmla="*/ 201 w 216"/>
                <a:gd name="T7" fmla="*/ 40 h 136"/>
                <a:gd name="T8" fmla="*/ 190 w 216"/>
                <a:gd name="T9" fmla="*/ 51 h 136"/>
                <a:gd name="T10" fmla="*/ 194 w 216"/>
                <a:gd name="T11" fmla="*/ 85 h 136"/>
                <a:gd name="T12" fmla="*/ 201 w 216"/>
                <a:gd name="T13" fmla="*/ 110 h 136"/>
                <a:gd name="T14" fmla="*/ 182 w 216"/>
                <a:gd name="T15" fmla="*/ 121 h 136"/>
                <a:gd name="T16" fmla="*/ 179 w 216"/>
                <a:gd name="T17" fmla="*/ 132 h 136"/>
                <a:gd name="T18" fmla="*/ 164 w 216"/>
                <a:gd name="T19" fmla="*/ 136 h 136"/>
                <a:gd name="T20" fmla="*/ 142 w 216"/>
                <a:gd name="T21" fmla="*/ 114 h 136"/>
                <a:gd name="T22" fmla="*/ 127 w 216"/>
                <a:gd name="T23" fmla="*/ 114 h 136"/>
                <a:gd name="T24" fmla="*/ 115 w 216"/>
                <a:gd name="T25" fmla="*/ 96 h 136"/>
                <a:gd name="T26" fmla="*/ 93 w 216"/>
                <a:gd name="T27" fmla="*/ 85 h 136"/>
                <a:gd name="T28" fmla="*/ 78 w 216"/>
                <a:gd name="T29" fmla="*/ 81 h 136"/>
                <a:gd name="T30" fmla="*/ 63 w 216"/>
                <a:gd name="T31" fmla="*/ 74 h 136"/>
                <a:gd name="T32" fmla="*/ 48 w 216"/>
                <a:gd name="T33" fmla="*/ 62 h 136"/>
                <a:gd name="T34" fmla="*/ 22 w 216"/>
                <a:gd name="T35" fmla="*/ 44 h 136"/>
                <a:gd name="T36" fmla="*/ 11 w 216"/>
                <a:gd name="T37" fmla="*/ 40 h 136"/>
                <a:gd name="T38" fmla="*/ 0 w 216"/>
                <a:gd name="T39" fmla="*/ 29 h 136"/>
                <a:gd name="T40" fmla="*/ 0 w 216"/>
                <a:gd name="T41" fmla="*/ 15 h 136"/>
                <a:gd name="T42" fmla="*/ 4 w 216"/>
                <a:gd name="T43" fmla="*/ 4 h 136"/>
                <a:gd name="T44" fmla="*/ 26 w 216"/>
                <a:gd name="T45" fmla="*/ 7 h 136"/>
                <a:gd name="T46" fmla="*/ 60 w 216"/>
                <a:gd name="T47" fmla="*/ 7 h 136"/>
                <a:gd name="T48" fmla="*/ 67 w 216"/>
                <a:gd name="T49" fmla="*/ 18 h 136"/>
                <a:gd name="T50" fmla="*/ 104 w 216"/>
                <a:gd name="T51" fmla="*/ 18 h 136"/>
                <a:gd name="T52" fmla="*/ 130 w 216"/>
                <a:gd name="T53" fmla="*/ 18 h 136"/>
                <a:gd name="T54" fmla="*/ 164 w 216"/>
                <a:gd name="T55" fmla="*/ 11 h 136"/>
                <a:gd name="T56" fmla="*/ 205 w 216"/>
                <a:gd name="T57" fmla="*/ 0 h 1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6"/>
                <a:gd name="T88" fmla="*/ 0 h 136"/>
                <a:gd name="T89" fmla="*/ 216 w 216"/>
                <a:gd name="T90" fmla="*/ 136 h 1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6" h="136">
                  <a:moveTo>
                    <a:pt x="205" y="0"/>
                  </a:moveTo>
                  <a:lnTo>
                    <a:pt x="216" y="11"/>
                  </a:lnTo>
                  <a:lnTo>
                    <a:pt x="209" y="22"/>
                  </a:lnTo>
                  <a:lnTo>
                    <a:pt x="201" y="40"/>
                  </a:lnTo>
                  <a:lnTo>
                    <a:pt x="190" y="51"/>
                  </a:lnTo>
                  <a:lnTo>
                    <a:pt x="194" y="85"/>
                  </a:lnTo>
                  <a:lnTo>
                    <a:pt x="201" y="110"/>
                  </a:lnTo>
                  <a:lnTo>
                    <a:pt x="182" y="121"/>
                  </a:lnTo>
                  <a:lnTo>
                    <a:pt x="179" y="132"/>
                  </a:lnTo>
                  <a:lnTo>
                    <a:pt x="164" y="136"/>
                  </a:lnTo>
                  <a:lnTo>
                    <a:pt x="142" y="114"/>
                  </a:lnTo>
                  <a:lnTo>
                    <a:pt x="127" y="114"/>
                  </a:lnTo>
                  <a:lnTo>
                    <a:pt x="115" y="96"/>
                  </a:lnTo>
                  <a:lnTo>
                    <a:pt x="93" y="85"/>
                  </a:lnTo>
                  <a:lnTo>
                    <a:pt x="78" y="81"/>
                  </a:lnTo>
                  <a:lnTo>
                    <a:pt x="63" y="74"/>
                  </a:lnTo>
                  <a:lnTo>
                    <a:pt x="48" y="62"/>
                  </a:lnTo>
                  <a:lnTo>
                    <a:pt x="22" y="44"/>
                  </a:lnTo>
                  <a:lnTo>
                    <a:pt x="11" y="40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4" y="4"/>
                  </a:lnTo>
                  <a:lnTo>
                    <a:pt x="26" y="7"/>
                  </a:lnTo>
                  <a:lnTo>
                    <a:pt x="60" y="7"/>
                  </a:lnTo>
                  <a:lnTo>
                    <a:pt x="67" y="18"/>
                  </a:lnTo>
                  <a:lnTo>
                    <a:pt x="104" y="18"/>
                  </a:lnTo>
                  <a:lnTo>
                    <a:pt x="130" y="18"/>
                  </a:lnTo>
                  <a:lnTo>
                    <a:pt x="164" y="11"/>
                  </a:lnTo>
                  <a:lnTo>
                    <a:pt x="205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6" name="Freeform 18"/>
            <p:cNvSpPr>
              <a:spLocks/>
            </p:cNvSpPr>
            <p:nvPr/>
          </p:nvSpPr>
          <p:spPr bwMode="auto">
            <a:xfrm>
              <a:off x="2209" y="2920"/>
              <a:ext cx="736" cy="830"/>
            </a:xfrm>
            <a:custGeom>
              <a:avLst/>
              <a:gdLst>
                <a:gd name="T0" fmla="*/ 564 w 736"/>
                <a:gd name="T1" fmla="*/ 819 h 830"/>
                <a:gd name="T2" fmla="*/ 608 w 736"/>
                <a:gd name="T3" fmla="*/ 741 h 830"/>
                <a:gd name="T4" fmla="*/ 627 w 736"/>
                <a:gd name="T5" fmla="*/ 715 h 830"/>
                <a:gd name="T6" fmla="*/ 612 w 736"/>
                <a:gd name="T7" fmla="*/ 678 h 830"/>
                <a:gd name="T8" fmla="*/ 594 w 736"/>
                <a:gd name="T9" fmla="*/ 674 h 830"/>
                <a:gd name="T10" fmla="*/ 608 w 736"/>
                <a:gd name="T11" fmla="*/ 645 h 830"/>
                <a:gd name="T12" fmla="*/ 631 w 736"/>
                <a:gd name="T13" fmla="*/ 604 h 830"/>
                <a:gd name="T14" fmla="*/ 701 w 736"/>
                <a:gd name="T15" fmla="*/ 652 h 830"/>
                <a:gd name="T16" fmla="*/ 730 w 736"/>
                <a:gd name="T17" fmla="*/ 652 h 830"/>
                <a:gd name="T18" fmla="*/ 708 w 736"/>
                <a:gd name="T19" fmla="*/ 596 h 830"/>
                <a:gd name="T20" fmla="*/ 686 w 736"/>
                <a:gd name="T21" fmla="*/ 593 h 830"/>
                <a:gd name="T22" fmla="*/ 608 w 736"/>
                <a:gd name="T23" fmla="*/ 530 h 830"/>
                <a:gd name="T24" fmla="*/ 560 w 736"/>
                <a:gd name="T25" fmla="*/ 496 h 830"/>
                <a:gd name="T26" fmla="*/ 564 w 736"/>
                <a:gd name="T27" fmla="*/ 474 h 830"/>
                <a:gd name="T28" fmla="*/ 490 w 736"/>
                <a:gd name="T29" fmla="*/ 440 h 830"/>
                <a:gd name="T30" fmla="*/ 457 w 736"/>
                <a:gd name="T31" fmla="*/ 411 h 830"/>
                <a:gd name="T32" fmla="*/ 379 w 736"/>
                <a:gd name="T33" fmla="*/ 293 h 830"/>
                <a:gd name="T34" fmla="*/ 364 w 736"/>
                <a:gd name="T35" fmla="*/ 200 h 830"/>
                <a:gd name="T36" fmla="*/ 342 w 736"/>
                <a:gd name="T37" fmla="*/ 163 h 830"/>
                <a:gd name="T38" fmla="*/ 405 w 736"/>
                <a:gd name="T39" fmla="*/ 134 h 830"/>
                <a:gd name="T40" fmla="*/ 434 w 736"/>
                <a:gd name="T41" fmla="*/ 70 h 830"/>
                <a:gd name="T42" fmla="*/ 368 w 736"/>
                <a:gd name="T43" fmla="*/ 41 h 830"/>
                <a:gd name="T44" fmla="*/ 357 w 736"/>
                <a:gd name="T45" fmla="*/ 15 h 830"/>
                <a:gd name="T46" fmla="*/ 264 w 736"/>
                <a:gd name="T47" fmla="*/ 4 h 830"/>
                <a:gd name="T48" fmla="*/ 219 w 736"/>
                <a:gd name="T49" fmla="*/ 52 h 830"/>
                <a:gd name="T50" fmla="*/ 181 w 736"/>
                <a:gd name="T51" fmla="*/ 48 h 830"/>
                <a:gd name="T52" fmla="*/ 133 w 736"/>
                <a:gd name="T53" fmla="*/ 63 h 830"/>
                <a:gd name="T54" fmla="*/ 115 w 736"/>
                <a:gd name="T55" fmla="*/ 30 h 830"/>
                <a:gd name="T56" fmla="*/ 89 w 736"/>
                <a:gd name="T57" fmla="*/ 59 h 830"/>
                <a:gd name="T58" fmla="*/ 22 w 736"/>
                <a:gd name="T59" fmla="*/ 85 h 830"/>
                <a:gd name="T60" fmla="*/ 7 w 736"/>
                <a:gd name="T61" fmla="*/ 137 h 830"/>
                <a:gd name="T62" fmla="*/ 0 w 736"/>
                <a:gd name="T63" fmla="*/ 189 h 830"/>
                <a:gd name="T64" fmla="*/ 30 w 736"/>
                <a:gd name="T65" fmla="*/ 208 h 830"/>
                <a:gd name="T66" fmla="*/ 52 w 736"/>
                <a:gd name="T67" fmla="*/ 249 h 830"/>
                <a:gd name="T68" fmla="*/ 122 w 736"/>
                <a:gd name="T69" fmla="*/ 211 h 830"/>
                <a:gd name="T70" fmla="*/ 189 w 736"/>
                <a:gd name="T71" fmla="*/ 271 h 830"/>
                <a:gd name="T72" fmla="*/ 219 w 736"/>
                <a:gd name="T73" fmla="*/ 352 h 830"/>
                <a:gd name="T74" fmla="*/ 271 w 736"/>
                <a:gd name="T75" fmla="*/ 397 h 830"/>
                <a:gd name="T76" fmla="*/ 338 w 736"/>
                <a:gd name="T77" fmla="*/ 478 h 830"/>
                <a:gd name="T78" fmla="*/ 442 w 736"/>
                <a:gd name="T79" fmla="*/ 555 h 830"/>
                <a:gd name="T80" fmla="*/ 475 w 736"/>
                <a:gd name="T81" fmla="*/ 578 h 830"/>
                <a:gd name="T82" fmla="*/ 501 w 736"/>
                <a:gd name="T83" fmla="*/ 630 h 830"/>
                <a:gd name="T84" fmla="*/ 542 w 736"/>
                <a:gd name="T85" fmla="*/ 645 h 830"/>
                <a:gd name="T86" fmla="*/ 557 w 736"/>
                <a:gd name="T87" fmla="*/ 711 h 830"/>
                <a:gd name="T88" fmla="*/ 545 w 736"/>
                <a:gd name="T89" fmla="*/ 760 h 830"/>
                <a:gd name="T90" fmla="*/ 534 w 736"/>
                <a:gd name="T91" fmla="*/ 819 h 8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6"/>
                <a:gd name="T139" fmla="*/ 0 h 830"/>
                <a:gd name="T140" fmla="*/ 736 w 736"/>
                <a:gd name="T141" fmla="*/ 830 h 83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6" h="830">
                  <a:moveTo>
                    <a:pt x="534" y="819"/>
                  </a:moveTo>
                  <a:lnTo>
                    <a:pt x="545" y="830"/>
                  </a:lnTo>
                  <a:lnTo>
                    <a:pt x="564" y="819"/>
                  </a:lnTo>
                  <a:lnTo>
                    <a:pt x="586" y="789"/>
                  </a:lnTo>
                  <a:lnTo>
                    <a:pt x="597" y="745"/>
                  </a:lnTo>
                  <a:lnTo>
                    <a:pt x="608" y="741"/>
                  </a:lnTo>
                  <a:lnTo>
                    <a:pt x="616" y="748"/>
                  </a:lnTo>
                  <a:lnTo>
                    <a:pt x="631" y="734"/>
                  </a:lnTo>
                  <a:lnTo>
                    <a:pt x="627" y="715"/>
                  </a:lnTo>
                  <a:lnTo>
                    <a:pt x="634" y="700"/>
                  </a:lnTo>
                  <a:lnTo>
                    <a:pt x="631" y="693"/>
                  </a:lnTo>
                  <a:lnTo>
                    <a:pt x="612" y="678"/>
                  </a:lnTo>
                  <a:lnTo>
                    <a:pt x="605" y="678"/>
                  </a:lnTo>
                  <a:lnTo>
                    <a:pt x="608" y="670"/>
                  </a:lnTo>
                  <a:lnTo>
                    <a:pt x="594" y="674"/>
                  </a:lnTo>
                  <a:lnTo>
                    <a:pt x="586" y="667"/>
                  </a:lnTo>
                  <a:lnTo>
                    <a:pt x="586" y="659"/>
                  </a:lnTo>
                  <a:lnTo>
                    <a:pt x="608" y="645"/>
                  </a:lnTo>
                  <a:lnTo>
                    <a:pt x="619" y="630"/>
                  </a:lnTo>
                  <a:lnTo>
                    <a:pt x="619" y="607"/>
                  </a:lnTo>
                  <a:lnTo>
                    <a:pt x="631" y="604"/>
                  </a:lnTo>
                  <a:lnTo>
                    <a:pt x="668" y="622"/>
                  </a:lnTo>
                  <a:lnTo>
                    <a:pt x="682" y="626"/>
                  </a:lnTo>
                  <a:lnTo>
                    <a:pt x="701" y="652"/>
                  </a:lnTo>
                  <a:lnTo>
                    <a:pt x="708" y="667"/>
                  </a:lnTo>
                  <a:lnTo>
                    <a:pt x="719" y="667"/>
                  </a:lnTo>
                  <a:lnTo>
                    <a:pt x="730" y="652"/>
                  </a:lnTo>
                  <a:lnTo>
                    <a:pt x="736" y="637"/>
                  </a:lnTo>
                  <a:lnTo>
                    <a:pt x="723" y="611"/>
                  </a:lnTo>
                  <a:lnTo>
                    <a:pt x="708" y="596"/>
                  </a:lnTo>
                  <a:lnTo>
                    <a:pt x="694" y="596"/>
                  </a:lnTo>
                  <a:lnTo>
                    <a:pt x="694" y="593"/>
                  </a:lnTo>
                  <a:lnTo>
                    <a:pt x="686" y="593"/>
                  </a:lnTo>
                  <a:lnTo>
                    <a:pt x="649" y="555"/>
                  </a:lnTo>
                  <a:lnTo>
                    <a:pt x="631" y="559"/>
                  </a:lnTo>
                  <a:lnTo>
                    <a:pt x="608" y="530"/>
                  </a:lnTo>
                  <a:lnTo>
                    <a:pt x="594" y="526"/>
                  </a:lnTo>
                  <a:lnTo>
                    <a:pt x="571" y="504"/>
                  </a:lnTo>
                  <a:lnTo>
                    <a:pt x="560" y="496"/>
                  </a:lnTo>
                  <a:lnTo>
                    <a:pt x="568" y="489"/>
                  </a:lnTo>
                  <a:lnTo>
                    <a:pt x="579" y="485"/>
                  </a:lnTo>
                  <a:lnTo>
                    <a:pt x="564" y="474"/>
                  </a:lnTo>
                  <a:lnTo>
                    <a:pt x="545" y="481"/>
                  </a:lnTo>
                  <a:lnTo>
                    <a:pt x="531" y="474"/>
                  </a:lnTo>
                  <a:lnTo>
                    <a:pt x="490" y="440"/>
                  </a:lnTo>
                  <a:lnTo>
                    <a:pt x="486" y="426"/>
                  </a:lnTo>
                  <a:lnTo>
                    <a:pt x="471" y="422"/>
                  </a:lnTo>
                  <a:lnTo>
                    <a:pt x="457" y="411"/>
                  </a:lnTo>
                  <a:lnTo>
                    <a:pt x="419" y="330"/>
                  </a:lnTo>
                  <a:lnTo>
                    <a:pt x="408" y="319"/>
                  </a:lnTo>
                  <a:lnTo>
                    <a:pt x="379" y="293"/>
                  </a:lnTo>
                  <a:lnTo>
                    <a:pt x="345" y="241"/>
                  </a:lnTo>
                  <a:lnTo>
                    <a:pt x="345" y="211"/>
                  </a:lnTo>
                  <a:lnTo>
                    <a:pt x="364" y="200"/>
                  </a:lnTo>
                  <a:lnTo>
                    <a:pt x="364" y="185"/>
                  </a:lnTo>
                  <a:lnTo>
                    <a:pt x="349" y="171"/>
                  </a:lnTo>
                  <a:lnTo>
                    <a:pt x="342" y="163"/>
                  </a:lnTo>
                  <a:lnTo>
                    <a:pt x="345" y="152"/>
                  </a:lnTo>
                  <a:lnTo>
                    <a:pt x="360" y="145"/>
                  </a:lnTo>
                  <a:lnTo>
                    <a:pt x="405" y="134"/>
                  </a:lnTo>
                  <a:lnTo>
                    <a:pt x="423" y="122"/>
                  </a:lnTo>
                  <a:lnTo>
                    <a:pt x="438" y="108"/>
                  </a:lnTo>
                  <a:lnTo>
                    <a:pt x="434" y="70"/>
                  </a:lnTo>
                  <a:lnTo>
                    <a:pt x="438" y="56"/>
                  </a:lnTo>
                  <a:lnTo>
                    <a:pt x="416" y="52"/>
                  </a:lnTo>
                  <a:lnTo>
                    <a:pt x="368" y="41"/>
                  </a:lnTo>
                  <a:lnTo>
                    <a:pt x="360" y="30"/>
                  </a:lnTo>
                  <a:lnTo>
                    <a:pt x="357" y="26"/>
                  </a:lnTo>
                  <a:lnTo>
                    <a:pt x="357" y="15"/>
                  </a:lnTo>
                  <a:lnTo>
                    <a:pt x="353" y="4"/>
                  </a:lnTo>
                  <a:lnTo>
                    <a:pt x="327" y="0"/>
                  </a:lnTo>
                  <a:lnTo>
                    <a:pt x="264" y="4"/>
                  </a:lnTo>
                  <a:lnTo>
                    <a:pt x="257" y="19"/>
                  </a:lnTo>
                  <a:lnTo>
                    <a:pt x="233" y="22"/>
                  </a:lnTo>
                  <a:lnTo>
                    <a:pt x="219" y="52"/>
                  </a:lnTo>
                  <a:lnTo>
                    <a:pt x="219" y="63"/>
                  </a:lnTo>
                  <a:lnTo>
                    <a:pt x="204" y="52"/>
                  </a:lnTo>
                  <a:lnTo>
                    <a:pt x="181" y="48"/>
                  </a:lnTo>
                  <a:lnTo>
                    <a:pt x="167" y="56"/>
                  </a:lnTo>
                  <a:lnTo>
                    <a:pt x="156" y="78"/>
                  </a:lnTo>
                  <a:lnTo>
                    <a:pt x="133" y="63"/>
                  </a:lnTo>
                  <a:lnTo>
                    <a:pt x="137" y="41"/>
                  </a:lnTo>
                  <a:lnTo>
                    <a:pt x="130" y="26"/>
                  </a:lnTo>
                  <a:lnTo>
                    <a:pt x="115" y="30"/>
                  </a:lnTo>
                  <a:lnTo>
                    <a:pt x="111" y="48"/>
                  </a:lnTo>
                  <a:lnTo>
                    <a:pt x="100" y="59"/>
                  </a:lnTo>
                  <a:lnTo>
                    <a:pt x="89" y="59"/>
                  </a:lnTo>
                  <a:lnTo>
                    <a:pt x="37" y="52"/>
                  </a:lnTo>
                  <a:lnTo>
                    <a:pt x="19" y="67"/>
                  </a:lnTo>
                  <a:lnTo>
                    <a:pt x="22" y="85"/>
                  </a:lnTo>
                  <a:lnTo>
                    <a:pt x="26" y="100"/>
                  </a:lnTo>
                  <a:lnTo>
                    <a:pt x="0" y="122"/>
                  </a:lnTo>
                  <a:lnTo>
                    <a:pt x="7" y="137"/>
                  </a:lnTo>
                  <a:lnTo>
                    <a:pt x="15" y="145"/>
                  </a:lnTo>
                  <a:lnTo>
                    <a:pt x="0" y="163"/>
                  </a:lnTo>
                  <a:lnTo>
                    <a:pt x="0" y="189"/>
                  </a:lnTo>
                  <a:lnTo>
                    <a:pt x="7" y="200"/>
                  </a:lnTo>
                  <a:lnTo>
                    <a:pt x="22" y="200"/>
                  </a:lnTo>
                  <a:lnTo>
                    <a:pt x="30" y="208"/>
                  </a:lnTo>
                  <a:lnTo>
                    <a:pt x="37" y="226"/>
                  </a:lnTo>
                  <a:lnTo>
                    <a:pt x="37" y="245"/>
                  </a:lnTo>
                  <a:lnTo>
                    <a:pt x="52" y="249"/>
                  </a:lnTo>
                  <a:lnTo>
                    <a:pt x="63" y="245"/>
                  </a:lnTo>
                  <a:lnTo>
                    <a:pt x="104" y="204"/>
                  </a:lnTo>
                  <a:lnTo>
                    <a:pt x="122" y="211"/>
                  </a:lnTo>
                  <a:lnTo>
                    <a:pt x="159" y="230"/>
                  </a:lnTo>
                  <a:lnTo>
                    <a:pt x="185" y="249"/>
                  </a:lnTo>
                  <a:lnTo>
                    <a:pt x="189" y="271"/>
                  </a:lnTo>
                  <a:lnTo>
                    <a:pt x="204" y="286"/>
                  </a:lnTo>
                  <a:lnTo>
                    <a:pt x="211" y="312"/>
                  </a:lnTo>
                  <a:lnTo>
                    <a:pt x="219" y="352"/>
                  </a:lnTo>
                  <a:lnTo>
                    <a:pt x="230" y="371"/>
                  </a:lnTo>
                  <a:lnTo>
                    <a:pt x="244" y="387"/>
                  </a:lnTo>
                  <a:lnTo>
                    <a:pt x="271" y="397"/>
                  </a:lnTo>
                  <a:lnTo>
                    <a:pt x="294" y="433"/>
                  </a:lnTo>
                  <a:lnTo>
                    <a:pt x="316" y="463"/>
                  </a:lnTo>
                  <a:lnTo>
                    <a:pt x="338" y="478"/>
                  </a:lnTo>
                  <a:lnTo>
                    <a:pt x="379" y="526"/>
                  </a:lnTo>
                  <a:lnTo>
                    <a:pt x="408" y="526"/>
                  </a:lnTo>
                  <a:lnTo>
                    <a:pt x="442" y="555"/>
                  </a:lnTo>
                  <a:lnTo>
                    <a:pt x="442" y="585"/>
                  </a:lnTo>
                  <a:lnTo>
                    <a:pt x="453" y="593"/>
                  </a:lnTo>
                  <a:lnTo>
                    <a:pt x="475" y="578"/>
                  </a:lnTo>
                  <a:lnTo>
                    <a:pt x="479" y="593"/>
                  </a:lnTo>
                  <a:lnTo>
                    <a:pt x="479" y="611"/>
                  </a:lnTo>
                  <a:lnTo>
                    <a:pt x="501" y="630"/>
                  </a:lnTo>
                  <a:lnTo>
                    <a:pt x="508" y="641"/>
                  </a:lnTo>
                  <a:lnTo>
                    <a:pt x="538" y="633"/>
                  </a:lnTo>
                  <a:lnTo>
                    <a:pt x="542" y="645"/>
                  </a:lnTo>
                  <a:lnTo>
                    <a:pt x="538" y="670"/>
                  </a:lnTo>
                  <a:lnTo>
                    <a:pt x="553" y="693"/>
                  </a:lnTo>
                  <a:lnTo>
                    <a:pt x="557" y="711"/>
                  </a:lnTo>
                  <a:lnTo>
                    <a:pt x="564" y="730"/>
                  </a:lnTo>
                  <a:lnTo>
                    <a:pt x="560" y="745"/>
                  </a:lnTo>
                  <a:lnTo>
                    <a:pt x="545" y="760"/>
                  </a:lnTo>
                  <a:lnTo>
                    <a:pt x="542" y="778"/>
                  </a:lnTo>
                  <a:lnTo>
                    <a:pt x="531" y="800"/>
                  </a:lnTo>
                  <a:lnTo>
                    <a:pt x="534" y="819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73" name="Freeform 19"/>
          <p:cNvSpPr>
            <a:spLocks/>
          </p:cNvSpPr>
          <p:nvPr/>
        </p:nvSpPr>
        <p:spPr bwMode="auto">
          <a:xfrm>
            <a:off x="6232525" y="4102100"/>
            <a:ext cx="409575" cy="258763"/>
          </a:xfrm>
          <a:custGeom>
            <a:avLst/>
            <a:gdLst>
              <a:gd name="T0" fmla="*/ 2147483647 w 298"/>
              <a:gd name="T1" fmla="*/ 2147483647 h 194"/>
              <a:gd name="T2" fmla="*/ 2147483647 w 298"/>
              <a:gd name="T3" fmla="*/ 2147483647 h 194"/>
              <a:gd name="T4" fmla="*/ 2147483647 w 298"/>
              <a:gd name="T5" fmla="*/ 2147483647 h 194"/>
              <a:gd name="T6" fmla="*/ 2147483647 w 298"/>
              <a:gd name="T7" fmla="*/ 2147483647 h 194"/>
              <a:gd name="T8" fmla="*/ 2147483647 w 298"/>
              <a:gd name="T9" fmla="*/ 0 h 194"/>
              <a:gd name="T10" fmla="*/ 2147483647 w 298"/>
              <a:gd name="T11" fmla="*/ 2147483647 h 194"/>
              <a:gd name="T12" fmla="*/ 2147483647 w 298"/>
              <a:gd name="T13" fmla="*/ 2147483647 h 194"/>
              <a:gd name="T14" fmla="*/ 2147483647 w 298"/>
              <a:gd name="T15" fmla="*/ 2147483647 h 194"/>
              <a:gd name="T16" fmla="*/ 2147483647 w 298"/>
              <a:gd name="T17" fmla="*/ 2147483647 h 194"/>
              <a:gd name="T18" fmla="*/ 2147483647 w 298"/>
              <a:gd name="T19" fmla="*/ 2147483647 h 194"/>
              <a:gd name="T20" fmla="*/ 2147483647 w 298"/>
              <a:gd name="T21" fmla="*/ 2147483647 h 194"/>
              <a:gd name="T22" fmla="*/ 2147483647 w 298"/>
              <a:gd name="T23" fmla="*/ 2147483647 h 194"/>
              <a:gd name="T24" fmla="*/ 2147483647 w 298"/>
              <a:gd name="T25" fmla="*/ 2147483647 h 194"/>
              <a:gd name="T26" fmla="*/ 2147483647 w 298"/>
              <a:gd name="T27" fmla="*/ 2147483647 h 194"/>
              <a:gd name="T28" fmla="*/ 2147483647 w 298"/>
              <a:gd name="T29" fmla="*/ 2147483647 h 194"/>
              <a:gd name="T30" fmla="*/ 2147483647 w 298"/>
              <a:gd name="T31" fmla="*/ 2147483647 h 194"/>
              <a:gd name="T32" fmla="*/ 0 w 298"/>
              <a:gd name="T33" fmla="*/ 2147483647 h 194"/>
              <a:gd name="T34" fmla="*/ 2147483647 w 298"/>
              <a:gd name="T35" fmla="*/ 2147483647 h 194"/>
              <a:gd name="T36" fmla="*/ 2147483647 w 298"/>
              <a:gd name="T37" fmla="*/ 2147483647 h 194"/>
              <a:gd name="T38" fmla="*/ 2147483647 w 298"/>
              <a:gd name="T39" fmla="*/ 2147483647 h 194"/>
              <a:gd name="T40" fmla="*/ 2147483647 w 298"/>
              <a:gd name="T41" fmla="*/ 2147483647 h 194"/>
              <a:gd name="T42" fmla="*/ 2147483647 w 298"/>
              <a:gd name="T43" fmla="*/ 2147483647 h 194"/>
              <a:gd name="T44" fmla="*/ 2147483647 w 298"/>
              <a:gd name="T45" fmla="*/ 2147483647 h 194"/>
              <a:gd name="T46" fmla="*/ 2147483647 w 298"/>
              <a:gd name="T47" fmla="*/ 2147483647 h 194"/>
              <a:gd name="T48" fmla="*/ 2147483647 w 298"/>
              <a:gd name="T49" fmla="*/ 2147483647 h 194"/>
              <a:gd name="T50" fmla="*/ 2147483647 w 298"/>
              <a:gd name="T51" fmla="*/ 2147483647 h 194"/>
              <a:gd name="T52" fmla="*/ 2147483647 w 298"/>
              <a:gd name="T53" fmla="*/ 2147483647 h 194"/>
              <a:gd name="T54" fmla="*/ 2147483647 w 298"/>
              <a:gd name="T55" fmla="*/ 2147483647 h 194"/>
              <a:gd name="T56" fmla="*/ 2147483647 w 298"/>
              <a:gd name="T57" fmla="*/ 2147483647 h 194"/>
              <a:gd name="T58" fmla="*/ 2147483647 w 298"/>
              <a:gd name="T59" fmla="*/ 2147483647 h 194"/>
              <a:gd name="T60" fmla="*/ 2147483647 w 298"/>
              <a:gd name="T61" fmla="*/ 2147483647 h 194"/>
              <a:gd name="T62" fmla="*/ 2147483647 w 298"/>
              <a:gd name="T63" fmla="*/ 2147483647 h 194"/>
              <a:gd name="T64" fmla="*/ 2147483647 w 298"/>
              <a:gd name="T65" fmla="*/ 2147483647 h 194"/>
              <a:gd name="T66" fmla="*/ 2147483647 w 298"/>
              <a:gd name="T67" fmla="*/ 2147483647 h 194"/>
              <a:gd name="T68" fmla="*/ 2147483647 w 298"/>
              <a:gd name="T69" fmla="*/ 2147483647 h 194"/>
              <a:gd name="T70" fmla="*/ 2147483647 w 298"/>
              <a:gd name="T71" fmla="*/ 2147483647 h 194"/>
              <a:gd name="T72" fmla="*/ 2147483647 w 298"/>
              <a:gd name="T73" fmla="*/ 2147483647 h 194"/>
              <a:gd name="T74" fmla="*/ 2147483647 w 298"/>
              <a:gd name="T75" fmla="*/ 2147483647 h 194"/>
              <a:gd name="T76" fmla="*/ 2147483647 w 298"/>
              <a:gd name="T77" fmla="*/ 2147483647 h 194"/>
              <a:gd name="T78" fmla="*/ 2147483647 w 298"/>
              <a:gd name="T79" fmla="*/ 2147483647 h 194"/>
              <a:gd name="T80" fmla="*/ 2147483647 w 298"/>
              <a:gd name="T81" fmla="*/ 2147483647 h 194"/>
              <a:gd name="T82" fmla="*/ 2147483647 w 298"/>
              <a:gd name="T83" fmla="*/ 2147483647 h 194"/>
              <a:gd name="T84" fmla="*/ 2147483647 w 298"/>
              <a:gd name="T85" fmla="*/ 2147483647 h 194"/>
              <a:gd name="T86" fmla="*/ 2147483647 w 298"/>
              <a:gd name="T87" fmla="*/ 2147483647 h 194"/>
              <a:gd name="T88" fmla="*/ 2147483647 w 298"/>
              <a:gd name="T89" fmla="*/ 2147483647 h 194"/>
              <a:gd name="T90" fmla="*/ 2147483647 w 298"/>
              <a:gd name="T91" fmla="*/ 2147483647 h 194"/>
              <a:gd name="T92" fmla="*/ 2147483647 w 298"/>
              <a:gd name="T93" fmla="*/ 2147483647 h 194"/>
              <a:gd name="T94" fmla="*/ 2147483647 w 298"/>
              <a:gd name="T95" fmla="*/ 2147483647 h 194"/>
              <a:gd name="T96" fmla="*/ 2147483647 w 298"/>
              <a:gd name="T97" fmla="*/ 2147483647 h 194"/>
              <a:gd name="T98" fmla="*/ 2147483647 w 298"/>
              <a:gd name="T99" fmla="*/ 2147483647 h 194"/>
              <a:gd name="T100" fmla="*/ 2147483647 w 298"/>
              <a:gd name="T101" fmla="*/ 2147483647 h 194"/>
              <a:gd name="T102" fmla="*/ 2147483647 w 298"/>
              <a:gd name="T103" fmla="*/ 2147483647 h 194"/>
              <a:gd name="T104" fmla="*/ 2147483647 w 298"/>
              <a:gd name="T105" fmla="*/ 2147483647 h 194"/>
              <a:gd name="T106" fmla="*/ 2147483647 w 298"/>
              <a:gd name="T107" fmla="*/ 2147483647 h 194"/>
              <a:gd name="T108" fmla="*/ 2147483647 w 298"/>
              <a:gd name="T109" fmla="*/ 2147483647 h 194"/>
              <a:gd name="T110" fmla="*/ 2147483647 w 298"/>
              <a:gd name="T111" fmla="*/ 2147483647 h 194"/>
              <a:gd name="T112" fmla="*/ 2147483647 w 298"/>
              <a:gd name="T113" fmla="*/ 2147483647 h 194"/>
              <a:gd name="T114" fmla="*/ 2147483647 w 298"/>
              <a:gd name="T115" fmla="*/ 2147483647 h 194"/>
              <a:gd name="T116" fmla="*/ 2147483647 w 298"/>
              <a:gd name="T117" fmla="*/ 2147483647 h 194"/>
              <a:gd name="T118" fmla="*/ 2147483647 w 298"/>
              <a:gd name="T119" fmla="*/ 2147483647 h 1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98"/>
              <a:gd name="T181" fmla="*/ 0 h 194"/>
              <a:gd name="T182" fmla="*/ 298 w 298"/>
              <a:gd name="T183" fmla="*/ 194 h 1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98" h="194">
                <a:moveTo>
                  <a:pt x="156" y="37"/>
                </a:moveTo>
                <a:lnTo>
                  <a:pt x="141" y="24"/>
                </a:lnTo>
                <a:lnTo>
                  <a:pt x="143" y="19"/>
                </a:lnTo>
                <a:lnTo>
                  <a:pt x="134" y="11"/>
                </a:lnTo>
                <a:lnTo>
                  <a:pt x="126" y="0"/>
                </a:lnTo>
                <a:lnTo>
                  <a:pt x="117" y="11"/>
                </a:lnTo>
                <a:lnTo>
                  <a:pt x="111" y="7"/>
                </a:lnTo>
                <a:lnTo>
                  <a:pt x="100" y="17"/>
                </a:lnTo>
                <a:lnTo>
                  <a:pt x="100" y="22"/>
                </a:lnTo>
                <a:lnTo>
                  <a:pt x="87" y="28"/>
                </a:lnTo>
                <a:lnTo>
                  <a:pt x="54" y="54"/>
                </a:lnTo>
                <a:lnTo>
                  <a:pt x="45" y="65"/>
                </a:lnTo>
                <a:lnTo>
                  <a:pt x="45" y="78"/>
                </a:lnTo>
                <a:lnTo>
                  <a:pt x="33" y="82"/>
                </a:lnTo>
                <a:lnTo>
                  <a:pt x="9" y="108"/>
                </a:lnTo>
                <a:lnTo>
                  <a:pt x="9" y="117"/>
                </a:lnTo>
                <a:lnTo>
                  <a:pt x="0" y="128"/>
                </a:lnTo>
                <a:lnTo>
                  <a:pt x="4" y="141"/>
                </a:lnTo>
                <a:lnTo>
                  <a:pt x="15" y="134"/>
                </a:lnTo>
                <a:lnTo>
                  <a:pt x="26" y="122"/>
                </a:lnTo>
                <a:lnTo>
                  <a:pt x="43" y="119"/>
                </a:lnTo>
                <a:lnTo>
                  <a:pt x="54" y="122"/>
                </a:lnTo>
                <a:lnTo>
                  <a:pt x="58" y="141"/>
                </a:lnTo>
                <a:lnTo>
                  <a:pt x="56" y="154"/>
                </a:lnTo>
                <a:lnTo>
                  <a:pt x="63" y="163"/>
                </a:lnTo>
                <a:lnTo>
                  <a:pt x="72" y="169"/>
                </a:lnTo>
                <a:lnTo>
                  <a:pt x="91" y="171"/>
                </a:lnTo>
                <a:lnTo>
                  <a:pt x="132" y="176"/>
                </a:lnTo>
                <a:lnTo>
                  <a:pt x="141" y="171"/>
                </a:lnTo>
                <a:lnTo>
                  <a:pt x="147" y="163"/>
                </a:lnTo>
                <a:lnTo>
                  <a:pt x="151" y="146"/>
                </a:lnTo>
                <a:lnTo>
                  <a:pt x="166" y="145"/>
                </a:lnTo>
                <a:lnTo>
                  <a:pt x="171" y="156"/>
                </a:lnTo>
                <a:lnTo>
                  <a:pt x="171" y="181"/>
                </a:lnTo>
                <a:lnTo>
                  <a:pt x="190" y="194"/>
                </a:lnTo>
                <a:lnTo>
                  <a:pt x="204" y="172"/>
                </a:lnTo>
                <a:lnTo>
                  <a:pt x="219" y="165"/>
                </a:lnTo>
                <a:lnTo>
                  <a:pt x="236" y="167"/>
                </a:lnTo>
                <a:lnTo>
                  <a:pt x="249" y="174"/>
                </a:lnTo>
                <a:lnTo>
                  <a:pt x="254" y="180"/>
                </a:lnTo>
                <a:lnTo>
                  <a:pt x="258" y="161"/>
                </a:lnTo>
                <a:lnTo>
                  <a:pt x="268" y="139"/>
                </a:lnTo>
                <a:lnTo>
                  <a:pt x="291" y="135"/>
                </a:lnTo>
                <a:lnTo>
                  <a:pt x="298" y="121"/>
                </a:lnTo>
                <a:lnTo>
                  <a:pt x="291" y="109"/>
                </a:lnTo>
                <a:lnTo>
                  <a:pt x="280" y="104"/>
                </a:lnTo>
                <a:lnTo>
                  <a:pt x="252" y="99"/>
                </a:lnTo>
                <a:lnTo>
                  <a:pt x="251" y="85"/>
                </a:lnTo>
                <a:lnTo>
                  <a:pt x="251" y="70"/>
                </a:lnTo>
                <a:lnTo>
                  <a:pt x="251" y="59"/>
                </a:lnTo>
                <a:lnTo>
                  <a:pt x="234" y="50"/>
                </a:lnTo>
                <a:lnTo>
                  <a:pt x="225" y="54"/>
                </a:lnTo>
                <a:lnTo>
                  <a:pt x="210" y="43"/>
                </a:lnTo>
                <a:lnTo>
                  <a:pt x="208" y="35"/>
                </a:lnTo>
                <a:lnTo>
                  <a:pt x="202" y="26"/>
                </a:lnTo>
                <a:lnTo>
                  <a:pt x="202" y="22"/>
                </a:lnTo>
                <a:lnTo>
                  <a:pt x="186" y="17"/>
                </a:lnTo>
                <a:lnTo>
                  <a:pt x="180" y="24"/>
                </a:lnTo>
                <a:lnTo>
                  <a:pt x="169" y="32"/>
                </a:lnTo>
                <a:lnTo>
                  <a:pt x="156" y="37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4" name="Freeform 20"/>
          <p:cNvSpPr>
            <a:spLocks/>
          </p:cNvSpPr>
          <p:nvPr/>
        </p:nvSpPr>
        <p:spPr bwMode="auto">
          <a:xfrm>
            <a:off x="6559550" y="4071938"/>
            <a:ext cx="623888" cy="274637"/>
          </a:xfrm>
          <a:custGeom>
            <a:avLst/>
            <a:gdLst>
              <a:gd name="T0" fmla="*/ 2147483647 w 453"/>
              <a:gd name="T1" fmla="*/ 2147483647 h 206"/>
              <a:gd name="T2" fmla="*/ 2147483647 w 453"/>
              <a:gd name="T3" fmla="*/ 2147483647 h 206"/>
              <a:gd name="T4" fmla="*/ 2147483647 w 453"/>
              <a:gd name="T5" fmla="*/ 2147483647 h 206"/>
              <a:gd name="T6" fmla="*/ 2147483647 w 453"/>
              <a:gd name="T7" fmla="*/ 2147483647 h 206"/>
              <a:gd name="T8" fmla="*/ 2147483647 w 453"/>
              <a:gd name="T9" fmla="*/ 2147483647 h 206"/>
              <a:gd name="T10" fmla="*/ 2147483647 w 453"/>
              <a:gd name="T11" fmla="*/ 2147483647 h 206"/>
              <a:gd name="T12" fmla="*/ 2147483647 w 453"/>
              <a:gd name="T13" fmla="*/ 2147483647 h 206"/>
              <a:gd name="T14" fmla="*/ 2147483647 w 453"/>
              <a:gd name="T15" fmla="*/ 2147483647 h 206"/>
              <a:gd name="T16" fmla="*/ 2147483647 w 453"/>
              <a:gd name="T17" fmla="*/ 2147483647 h 206"/>
              <a:gd name="T18" fmla="*/ 2147483647 w 453"/>
              <a:gd name="T19" fmla="*/ 2147483647 h 206"/>
              <a:gd name="T20" fmla="*/ 2147483647 w 453"/>
              <a:gd name="T21" fmla="*/ 2147483647 h 206"/>
              <a:gd name="T22" fmla="*/ 2147483647 w 453"/>
              <a:gd name="T23" fmla="*/ 2147483647 h 206"/>
              <a:gd name="T24" fmla="*/ 2147483647 w 453"/>
              <a:gd name="T25" fmla="*/ 2147483647 h 206"/>
              <a:gd name="T26" fmla="*/ 2147483647 w 453"/>
              <a:gd name="T27" fmla="*/ 2147483647 h 206"/>
              <a:gd name="T28" fmla="*/ 2147483647 w 453"/>
              <a:gd name="T29" fmla="*/ 2147483647 h 206"/>
              <a:gd name="T30" fmla="*/ 2147483647 w 453"/>
              <a:gd name="T31" fmla="*/ 2147483647 h 206"/>
              <a:gd name="T32" fmla="*/ 2147483647 w 453"/>
              <a:gd name="T33" fmla="*/ 2147483647 h 206"/>
              <a:gd name="T34" fmla="*/ 2147483647 w 453"/>
              <a:gd name="T35" fmla="*/ 2147483647 h 206"/>
              <a:gd name="T36" fmla="*/ 2147483647 w 453"/>
              <a:gd name="T37" fmla="*/ 2147483647 h 206"/>
              <a:gd name="T38" fmla="*/ 2147483647 w 453"/>
              <a:gd name="T39" fmla="*/ 2147483647 h 206"/>
              <a:gd name="T40" fmla="*/ 2147483647 w 453"/>
              <a:gd name="T41" fmla="*/ 2147483647 h 206"/>
              <a:gd name="T42" fmla="*/ 2147483647 w 453"/>
              <a:gd name="T43" fmla="*/ 2147483647 h 206"/>
              <a:gd name="T44" fmla="*/ 2147483647 w 453"/>
              <a:gd name="T45" fmla="*/ 2147483647 h 206"/>
              <a:gd name="T46" fmla="*/ 2147483647 w 453"/>
              <a:gd name="T47" fmla="*/ 2147483647 h 206"/>
              <a:gd name="T48" fmla="*/ 2147483647 w 453"/>
              <a:gd name="T49" fmla="*/ 2147483647 h 206"/>
              <a:gd name="T50" fmla="*/ 2147483647 w 453"/>
              <a:gd name="T51" fmla="*/ 2147483647 h 206"/>
              <a:gd name="T52" fmla="*/ 2147483647 w 453"/>
              <a:gd name="T53" fmla="*/ 2147483647 h 206"/>
              <a:gd name="T54" fmla="*/ 2147483647 w 453"/>
              <a:gd name="T55" fmla="*/ 2147483647 h 206"/>
              <a:gd name="T56" fmla="*/ 2147483647 w 453"/>
              <a:gd name="T57" fmla="*/ 2147483647 h 206"/>
              <a:gd name="T58" fmla="*/ 2147483647 w 453"/>
              <a:gd name="T59" fmla="*/ 2147483647 h 206"/>
              <a:gd name="T60" fmla="*/ 2147483647 w 453"/>
              <a:gd name="T61" fmla="*/ 2147483647 h 206"/>
              <a:gd name="T62" fmla="*/ 0 w 453"/>
              <a:gd name="T63" fmla="*/ 2147483647 h 20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53"/>
              <a:gd name="T97" fmla="*/ 0 h 206"/>
              <a:gd name="T98" fmla="*/ 453 w 453"/>
              <a:gd name="T99" fmla="*/ 206 h 20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53" h="206">
                <a:moveTo>
                  <a:pt x="0" y="74"/>
                </a:moveTo>
                <a:lnTo>
                  <a:pt x="19" y="72"/>
                </a:lnTo>
                <a:lnTo>
                  <a:pt x="26" y="70"/>
                </a:lnTo>
                <a:lnTo>
                  <a:pt x="36" y="82"/>
                </a:lnTo>
                <a:lnTo>
                  <a:pt x="49" y="78"/>
                </a:lnTo>
                <a:lnTo>
                  <a:pt x="64" y="80"/>
                </a:lnTo>
                <a:lnTo>
                  <a:pt x="73" y="87"/>
                </a:lnTo>
                <a:lnTo>
                  <a:pt x="89" y="78"/>
                </a:lnTo>
                <a:lnTo>
                  <a:pt x="110" y="79"/>
                </a:lnTo>
                <a:lnTo>
                  <a:pt x="119" y="88"/>
                </a:lnTo>
                <a:lnTo>
                  <a:pt x="132" y="91"/>
                </a:lnTo>
                <a:lnTo>
                  <a:pt x="139" y="85"/>
                </a:lnTo>
                <a:lnTo>
                  <a:pt x="162" y="81"/>
                </a:lnTo>
                <a:lnTo>
                  <a:pt x="173" y="81"/>
                </a:lnTo>
                <a:lnTo>
                  <a:pt x="190" y="87"/>
                </a:lnTo>
                <a:lnTo>
                  <a:pt x="210" y="100"/>
                </a:lnTo>
                <a:lnTo>
                  <a:pt x="225" y="94"/>
                </a:lnTo>
                <a:lnTo>
                  <a:pt x="228" y="81"/>
                </a:lnTo>
                <a:lnTo>
                  <a:pt x="218" y="64"/>
                </a:lnTo>
                <a:lnTo>
                  <a:pt x="213" y="40"/>
                </a:lnTo>
                <a:lnTo>
                  <a:pt x="264" y="5"/>
                </a:lnTo>
                <a:lnTo>
                  <a:pt x="275" y="5"/>
                </a:lnTo>
                <a:lnTo>
                  <a:pt x="277" y="17"/>
                </a:lnTo>
                <a:lnTo>
                  <a:pt x="292" y="20"/>
                </a:lnTo>
                <a:lnTo>
                  <a:pt x="324" y="16"/>
                </a:lnTo>
                <a:lnTo>
                  <a:pt x="337" y="2"/>
                </a:lnTo>
                <a:lnTo>
                  <a:pt x="377" y="0"/>
                </a:lnTo>
                <a:lnTo>
                  <a:pt x="386" y="17"/>
                </a:lnTo>
                <a:lnTo>
                  <a:pt x="402" y="17"/>
                </a:lnTo>
                <a:lnTo>
                  <a:pt x="417" y="8"/>
                </a:lnTo>
                <a:lnTo>
                  <a:pt x="442" y="24"/>
                </a:lnTo>
                <a:lnTo>
                  <a:pt x="442" y="52"/>
                </a:lnTo>
                <a:lnTo>
                  <a:pt x="453" y="64"/>
                </a:lnTo>
                <a:lnTo>
                  <a:pt x="450" y="82"/>
                </a:lnTo>
                <a:lnTo>
                  <a:pt x="442" y="100"/>
                </a:lnTo>
                <a:lnTo>
                  <a:pt x="429" y="100"/>
                </a:lnTo>
                <a:lnTo>
                  <a:pt x="424" y="105"/>
                </a:lnTo>
                <a:lnTo>
                  <a:pt x="432" y="120"/>
                </a:lnTo>
                <a:lnTo>
                  <a:pt x="432" y="135"/>
                </a:lnTo>
                <a:lnTo>
                  <a:pt x="424" y="148"/>
                </a:lnTo>
                <a:lnTo>
                  <a:pt x="402" y="159"/>
                </a:lnTo>
                <a:lnTo>
                  <a:pt x="401" y="172"/>
                </a:lnTo>
                <a:lnTo>
                  <a:pt x="401" y="185"/>
                </a:lnTo>
                <a:lnTo>
                  <a:pt x="381" y="189"/>
                </a:lnTo>
                <a:lnTo>
                  <a:pt x="347" y="187"/>
                </a:lnTo>
                <a:lnTo>
                  <a:pt x="331" y="192"/>
                </a:lnTo>
                <a:lnTo>
                  <a:pt x="302" y="192"/>
                </a:lnTo>
                <a:lnTo>
                  <a:pt x="290" y="206"/>
                </a:lnTo>
                <a:lnTo>
                  <a:pt x="244" y="191"/>
                </a:lnTo>
                <a:lnTo>
                  <a:pt x="221" y="192"/>
                </a:lnTo>
                <a:lnTo>
                  <a:pt x="163" y="179"/>
                </a:lnTo>
                <a:lnTo>
                  <a:pt x="155" y="165"/>
                </a:lnTo>
                <a:lnTo>
                  <a:pt x="155" y="150"/>
                </a:lnTo>
                <a:lnTo>
                  <a:pt x="151" y="141"/>
                </a:lnTo>
                <a:lnTo>
                  <a:pt x="144" y="137"/>
                </a:lnTo>
                <a:lnTo>
                  <a:pt x="108" y="139"/>
                </a:lnTo>
                <a:lnTo>
                  <a:pt x="58" y="144"/>
                </a:lnTo>
                <a:lnTo>
                  <a:pt x="53" y="132"/>
                </a:lnTo>
                <a:lnTo>
                  <a:pt x="43" y="128"/>
                </a:lnTo>
                <a:lnTo>
                  <a:pt x="28" y="123"/>
                </a:lnTo>
                <a:lnTo>
                  <a:pt x="13" y="119"/>
                </a:lnTo>
                <a:lnTo>
                  <a:pt x="13" y="105"/>
                </a:lnTo>
                <a:lnTo>
                  <a:pt x="13" y="85"/>
                </a:lnTo>
                <a:lnTo>
                  <a:pt x="0" y="7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5" name="Freeform 21"/>
          <p:cNvSpPr>
            <a:spLocks/>
          </p:cNvSpPr>
          <p:nvPr/>
        </p:nvSpPr>
        <p:spPr bwMode="auto">
          <a:xfrm>
            <a:off x="7110413" y="4106863"/>
            <a:ext cx="579437" cy="339725"/>
          </a:xfrm>
          <a:custGeom>
            <a:avLst/>
            <a:gdLst>
              <a:gd name="T0" fmla="*/ 2147483647 w 421"/>
              <a:gd name="T1" fmla="*/ 2147483647 h 254"/>
              <a:gd name="T2" fmla="*/ 2147483647 w 421"/>
              <a:gd name="T3" fmla="*/ 2147483647 h 254"/>
              <a:gd name="T4" fmla="*/ 2147483647 w 421"/>
              <a:gd name="T5" fmla="*/ 2147483647 h 254"/>
              <a:gd name="T6" fmla="*/ 2147483647 w 421"/>
              <a:gd name="T7" fmla="*/ 2147483647 h 254"/>
              <a:gd name="T8" fmla="*/ 2147483647 w 421"/>
              <a:gd name="T9" fmla="*/ 2147483647 h 254"/>
              <a:gd name="T10" fmla="*/ 2147483647 w 421"/>
              <a:gd name="T11" fmla="*/ 2147483647 h 254"/>
              <a:gd name="T12" fmla="*/ 2147483647 w 421"/>
              <a:gd name="T13" fmla="*/ 2147483647 h 254"/>
              <a:gd name="T14" fmla="*/ 2147483647 w 421"/>
              <a:gd name="T15" fmla="*/ 2147483647 h 254"/>
              <a:gd name="T16" fmla="*/ 2147483647 w 421"/>
              <a:gd name="T17" fmla="*/ 2147483647 h 254"/>
              <a:gd name="T18" fmla="*/ 2147483647 w 421"/>
              <a:gd name="T19" fmla="*/ 2147483647 h 254"/>
              <a:gd name="T20" fmla="*/ 2147483647 w 421"/>
              <a:gd name="T21" fmla="*/ 2147483647 h 254"/>
              <a:gd name="T22" fmla="*/ 2147483647 w 421"/>
              <a:gd name="T23" fmla="*/ 2147483647 h 254"/>
              <a:gd name="T24" fmla="*/ 2147483647 w 421"/>
              <a:gd name="T25" fmla="*/ 2147483647 h 254"/>
              <a:gd name="T26" fmla="*/ 2147483647 w 421"/>
              <a:gd name="T27" fmla="*/ 2147483647 h 254"/>
              <a:gd name="T28" fmla="*/ 2147483647 w 421"/>
              <a:gd name="T29" fmla="*/ 2147483647 h 254"/>
              <a:gd name="T30" fmla="*/ 2147483647 w 421"/>
              <a:gd name="T31" fmla="*/ 2147483647 h 254"/>
              <a:gd name="T32" fmla="*/ 2147483647 w 421"/>
              <a:gd name="T33" fmla="*/ 2147483647 h 254"/>
              <a:gd name="T34" fmla="*/ 2147483647 w 421"/>
              <a:gd name="T35" fmla="*/ 2147483647 h 254"/>
              <a:gd name="T36" fmla="*/ 2147483647 w 421"/>
              <a:gd name="T37" fmla="*/ 2147483647 h 254"/>
              <a:gd name="T38" fmla="*/ 2147483647 w 421"/>
              <a:gd name="T39" fmla="*/ 2147483647 h 254"/>
              <a:gd name="T40" fmla="*/ 2147483647 w 421"/>
              <a:gd name="T41" fmla="*/ 2147483647 h 254"/>
              <a:gd name="T42" fmla="*/ 2147483647 w 421"/>
              <a:gd name="T43" fmla="*/ 2147483647 h 254"/>
              <a:gd name="T44" fmla="*/ 2147483647 w 421"/>
              <a:gd name="T45" fmla="*/ 2147483647 h 254"/>
              <a:gd name="T46" fmla="*/ 2147483647 w 421"/>
              <a:gd name="T47" fmla="*/ 2147483647 h 254"/>
              <a:gd name="T48" fmla="*/ 2147483647 w 421"/>
              <a:gd name="T49" fmla="*/ 2147483647 h 254"/>
              <a:gd name="T50" fmla="*/ 2147483647 w 421"/>
              <a:gd name="T51" fmla="*/ 2147483647 h 254"/>
              <a:gd name="T52" fmla="*/ 2147483647 w 421"/>
              <a:gd name="T53" fmla="*/ 2147483647 h 254"/>
              <a:gd name="T54" fmla="*/ 2147483647 w 421"/>
              <a:gd name="T55" fmla="*/ 2147483647 h 254"/>
              <a:gd name="T56" fmla="*/ 2147483647 w 421"/>
              <a:gd name="T57" fmla="*/ 2147483647 h 254"/>
              <a:gd name="T58" fmla="*/ 2147483647 w 421"/>
              <a:gd name="T59" fmla="*/ 2147483647 h 254"/>
              <a:gd name="T60" fmla="*/ 2147483647 w 421"/>
              <a:gd name="T61" fmla="*/ 2147483647 h 254"/>
              <a:gd name="T62" fmla="*/ 2147483647 w 421"/>
              <a:gd name="T63" fmla="*/ 2147483647 h 254"/>
              <a:gd name="T64" fmla="*/ 2147483647 w 421"/>
              <a:gd name="T65" fmla="*/ 0 h 254"/>
              <a:gd name="T66" fmla="*/ 2147483647 w 421"/>
              <a:gd name="T67" fmla="*/ 2147483647 h 254"/>
              <a:gd name="T68" fmla="*/ 2147483647 w 421"/>
              <a:gd name="T69" fmla="*/ 2147483647 h 254"/>
              <a:gd name="T70" fmla="*/ 2147483647 w 421"/>
              <a:gd name="T71" fmla="*/ 2147483647 h 254"/>
              <a:gd name="T72" fmla="*/ 2147483647 w 421"/>
              <a:gd name="T73" fmla="*/ 2147483647 h 254"/>
              <a:gd name="T74" fmla="*/ 2147483647 w 421"/>
              <a:gd name="T75" fmla="*/ 2147483647 h 254"/>
              <a:gd name="T76" fmla="*/ 2147483647 w 421"/>
              <a:gd name="T77" fmla="*/ 2147483647 h 254"/>
              <a:gd name="T78" fmla="*/ 2147483647 w 421"/>
              <a:gd name="T79" fmla="*/ 2147483647 h 254"/>
              <a:gd name="T80" fmla="*/ 2147483647 w 421"/>
              <a:gd name="T81" fmla="*/ 2147483647 h 254"/>
              <a:gd name="T82" fmla="*/ 2147483647 w 421"/>
              <a:gd name="T83" fmla="*/ 2147483647 h 254"/>
              <a:gd name="T84" fmla="*/ 2147483647 w 421"/>
              <a:gd name="T85" fmla="*/ 2147483647 h 254"/>
              <a:gd name="T86" fmla="*/ 2147483647 w 421"/>
              <a:gd name="T87" fmla="*/ 2147483647 h 254"/>
              <a:gd name="T88" fmla="*/ 2147483647 w 421"/>
              <a:gd name="T89" fmla="*/ 2147483647 h 254"/>
              <a:gd name="T90" fmla="*/ 2147483647 w 421"/>
              <a:gd name="T91" fmla="*/ 2147483647 h 254"/>
              <a:gd name="T92" fmla="*/ 2147483647 w 421"/>
              <a:gd name="T93" fmla="*/ 2147483647 h 254"/>
              <a:gd name="T94" fmla="*/ 2147483647 w 421"/>
              <a:gd name="T95" fmla="*/ 2147483647 h 254"/>
              <a:gd name="T96" fmla="*/ 2147483647 w 421"/>
              <a:gd name="T97" fmla="*/ 2147483647 h 254"/>
              <a:gd name="T98" fmla="*/ 2147483647 w 421"/>
              <a:gd name="T99" fmla="*/ 2147483647 h 254"/>
              <a:gd name="T100" fmla="*/ 2147483647 w 421"/>
              <a:gd name="T101" fmla="*/ 2147483647 h 254"/>
              <a:gd name="T102" fmla="*/ 2147483647 w 421"/>
              <a:gd name="T103" fmla="*/ 2147483647 h 254"/>
              <a:gd name="T104" fmla="*/ 2147483647 w 421"/>
              <a:gd name="T105" fmla="*/ 2147483647 h 254"/>
              <a:gd name="T106" fmla="*/ 2147483647 w 421"/>
              <a:gd name="T107" fmla="*/ 2147483647 h 254"/>
              <a:gd name="T108" fmla="*/ 2147483647 w 421"/>
              <a:gd name="T109" fmla="*/ 2147483647 h 254"/>
              <a:gd name="T110" fmla="*/ 2147483647 w 421"/>
              <a:gd name="T111" fmla="*/ 2147483647 h 254"/>
              <a:gd name="T112" fmla="*/ 2147483647 w 421"/>
              <a:gd name="T113" fmla="*/ 2147483647 h 254"/>
              <a:gd name="T114" fmla="*/ 2147483647 w 421"/>
              <a:gd name="T115" fmla="*/ 2147483647 h 254"/>
              <a:gd name="T116" fmla="*/ 2147483647 w 421"/>
              <a:gd name="T117" fmla="*/ 2147483647 h 254"/>
              <a:gd name="T118" fmla="*/ 2147483647 w 421"/>
              <a:gd name="T119" fmla="*/ 2147483647 h 254"/>
              <a:gd name="T120" fmla="*/ 0 w 421"/>
              <a:gd name="T121" fmla="*/ 2147483647 h 254"/>
              <a:gd name="T122" fmla="*/ 2147483647 w 421"/>
              <a:gd name="T123" fmla="*/ 2147483647 h 25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21"/>
              <a:gd name="T187" fmla="*/ 0 h 254"/>
              <a:gd name="T188" fmla="*/ 421 w 421"/>
              <a:gd name="T189" fmla="*/ 254 h 25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21" h="254">
                <a:moveTo>
                  <a:pt x="2" y="161"/>
                </a:moveTo>
                <a:lnTo>
                  <a:pt x="15" y="172"/>
                </a:lnTo>
                <a:lnTo>
                  <a:pt x="13" y="178"/>
                </a:lnTo>
                <a:lnTo>
                  <a:pt x="17" y="189"/>
                </a:lnTo>
                <a:lnTo>
                  <a:pt x="28" y="189"/>
                </a:lnTo>
                <a:lnTo>
                  <a:pt x="70" y="230"/>
                </a:lnTo>
                <a:lnTo>
                  <a:pt x="83" y="232"/>
                </a:lnTo>
                <a:lnTo>
                  <a:pt x="117" y="254"/>
                </a:lnTo>
                <a:lnTo>
                  <a:pt x="133" y="241"/>
                </a:lnTo>
                <a:lnTo>
                  <a:pt x="157" y="243"/>
                </a:lnTo>
                <a:lnTo>
                  <a:pt x="165" y="248"/>
                </a:lnTo>
                <a:lnTo>
                  <a:pt x="183" y="241"/>
                </a:lnTo>
                <a:lnTo>
                  <a:pt x="220" y="226"/>
                </a:lnTo>
                <a:lnTo>
                  <a:pt x="264" y="219"/>
                </a:lnTo>
                <a:lnTo>
                  <a:pt x="282" y="222"/>
                </a:lnTo>
                <a:lnTo>
                  <a:pt x="288" y="232"/>
                </a:lnTo>
                <a:lnTo>
                  <a:pt x="303" y="215"/>
                </a:lnTo>
                <a:lnTo>
                  <a:pt x="323" y="208"/>
                </a:lnTo>
                <a:lnTo>
                  <a:pt x="342" y="205"/>
                </a:lnTo>
                <a:lnTo>
                  <a:pt x="375" y="172"/>
                </a:lnTo>
                <a:lnTo>
                  <a:pt x="384" y="152"/>
                </a:lnTo>
                <a:lnTo>
                  <a:pt x="388" y="113"/>
                </a:lnTo>
                <a:lnTo>
                  <a:pt x="392" y="81"/>
                </a:lnTo>
                <a:lnTo>
                  <a:pt x="405" y="80"/>
                </a:lnTo>
                <a:lnTo>
                  <a:pt x="415" y="68"/>
                </a:lnTo>
                <a:lnTo>
                  <a:pt x="421" y="59"/>
                </a:lnTo>
                <a:lnTo>
                  <a:pt x="408" y="50"/>
                </a:lnTo>
                <a:lnTo>
                  <a:pt x="401" y="54"/>
                </a:lnTo>
                <a:lnTo>
                  <a:pt x="382" y="50"/>
                </a:lnTo>
                <a:lnTo>
                  <a:pt x="371" y="35"/>
                </a:lnTo>
                <a:lnTo>
                  <a:pt x="360" y="15"/>
                </a:lnTo>
                <a:lnTo>
                  <a:pt x="347" y="15"/>
                </a:lnTo>
                <a:lnTo>
                  <a:pt x="327" y="0"/>
                </a:lnTo>
                <a:lnTo>
                  <a:pt x="316" y="2"/>
                </a:lnTo>
                <a:lnTo>
                  <a:pt x="275" y="7"/>
                </a:lnTo>
                <a:lnTo>
                  <a:pt x="267" y="19"/>
                </a:lnTo>
                <a:lnTo>
                  <a:pt x="256" y="33"/>
                </a:lnTo>
                <a:lnTo>
                  <a:pt x="241" y="41"/>
                </a:lnTo>
                <a:lnTo>
                  <a:pt x="227" y="44"/>
                </a:lnTo>
                <a:lnTo>
                  <a:pt x="216" y="41"/>
                </a:lnTo>
                <a:lnTo>
                  <a:pt x="207" y="35"/>
                </a:lnTo>
                <a:lnTo>
                  <a:pt x="200" y="33"/>
                </a:lnTo>
                <a:lnTo>
                  <a:pt x="187" y="39"/>
                </a:lnTo>
                <a:lnTo>
                  <a:pt x="170" y="48"/>
                </a:lnTo>
                <a:lnTo>
                  <a:pt x="135" y="63"/>
                </a:lnTo>
                <a:lnTo>
                  <a:pt x="120" y="65"/>
                </a:lnTo>
                <a:lnTo>
                  <a:pt x="83" y="63"/>
                </a:lnTo>
                <a:lnTo>
                  <a:pt x="78" y="61"/>
                </a:lnTo>
                <a:lnTo>
                  <a:pt x="68" y="46"/>
                </a:lnTo>
                <a:lnTo>
                  <a:pt x="56" y="39"/>
                </a:lnTo>
                <a:lnTo>
                  <a:pt x="52" y="44"/>
                </a:lnTo>
                <a:lnTo>
                  <a:pt x="50" y="59"/>
                </a:lnTo>
                <a:lnTo>
                  <a:pt x="43" y="74"/>
                </a:lnTo>
                <a:lnTo>
                  <a:pt x="30" y="74"/>
                </a:lnTo>
                <a:lnTo>
                  <a:pt x="26" y="78"/>
                </a:lnTo>
                <a:lnTo>
                  <a:pt x="33" y="93"/>
                </a:lnTo>
                <a:lnTo>
                  <a:pt x="31" y="108"/>
                </a:lnTo>
                <a:lnTo>
                  <a:pt x="22" y="122"/>
                </a:lnTo>
                <a:lnTo>
                  <a:pt x="15" y="128"/>
                </a:lnTo>
                <a:lnTo>
                  <a:pt x="4" y="133"/>
                </a:lnTo>
                <a:lnTo>
                  <a:pt x="0" y="145"/>
                </a:lnTo>
                <a:lnTo>
                  <a:pt x="2" y="161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6" name="Freeform 22"/>
          <p:cNvSpPr>
            <a:spLocks/>
          </p:cNvSpPr>
          <p:nvPr/>
        </p:nvSpPr>
        <p:spPr bwMode="auto">
          <a:xfrm>
            <a:off x="6859588" y="4321175"/>
            <a:ext cx="273050" cy="152400"/>
          </a:xfrm>
          <a:custGeom>
            <a:avLst/>
            <a:gdLst>
              <a:gd name="T0" fmla="*/ 2147483647 w 198"/>
              <a:gd name="T1" fmla="*/ 2147483647 h 115"/>
              <a:gd name="T2" fmla="*/ 2147483647 w 198"/>
              <a:gd name="T3" fmla="*/ 2147483647 h 115"/>
              <a:gd name="T4" fmla="*/ 2147483647 w 198"/>
              <a:gd name="T5" fmla="*/ 2147483647 h 115"/>
              <a:gd name="T6" fmla="*/ 2147483647 w 198"/>
              <a:gd name="T7" fmla="*/ 2147483647 h 115"/>
              <a:gd name="T8" fmla="*/ 2147483647 w 198"/>
              <a:gd name="T9" fmla="*/ 2147483647 h 115"/>
              <a:gd name="T10" fmla="*/ 0 w 198"/>
              <a:gd name="T11" fmla="*/ 2147483647 h 115"/>
              <a:gd name="T12" fmla="*/ 2147483647 w 198"/>
              <a:gd name="T13" fmla="*/ 2147483647 h 115"/>
              <a:gd name="T14" fmla="*/ 2147483647 w 198"/>
              <a:gd name="T15" fmla="*/ 2147483647 h 115"/>
              <a:gd name="T16" fmla="*/ 2147483647 w 198"/>
              <a:gd name="T17" fmla="*/ 2147483647 h 115"/>
              <a:gd name="T18" fmla="*/ 2147483647 w 198"/>
              <a:gd name="T19" fmla="*/ 2147483647 h 115"/>
              <a:gd name="T20" fmla="*/ 2147483647 w 198"/>
              <a:gd name="T21" fmla="*/ 2147483647 h 115"/>
              <a:gd name="T22" fmla="*/ 2147483647 w 198"/>
              <a:gd name="T23" fmla="*/ 2147483647 h 115"/>
              <a:gd name="T24" fmla="*/ 2147483647 w 198"/>
              <a:gd name="T25" fmla="*/ 2147483647 h 115"/>
              <a:gd name="T26" fmla="*/ 2147483647 w 198"/>
              <a:gd name="T27" fmla="*/ 2147483647 h 115"/>
              <a:gd name="T28" fmla="*/ 2147483647 w 198"/>
              <a:gd name="T29" fmla="*/ 2147483647 h 115"/>
              <a:gd name="T30" fmla="*/ 2147483647 w 198"/>
              <a:gd name="T31" fmla="*/ 2147483647 h 115"/>
              <a:gd name="T32" fmla="*/ 2147483647 w 198"/>
              <a:gd name="T33" fmla="*/ 0 h 115"/>
              <a:gd name="T34" fmla="*/ 2147483647 w 198"/>
              <a:gd name="T35" fmla="*/ 2147483647 h 115"/>
              <a:gd name="T36" fmla="*/ 2147483647 w 198"/>
              <a:gd name="T37" fmla="*/ 2147483647 h 115"/>
              <a:gd name="T38" fmla="*/ 2147483647 w 198"/>
              <a:gd name="T39" fmla="*/ 2147483647 h 115"/>
              <a:gd name="T40" fmla="*/ 2147483647 w 198"/>
              <a:gd name="T41" fmla="*/ 2147483647 h 115"/>
              <a:gd name="T42" fmla="*/ 2147483647 w 198"/>
              <a:gd name="T43" fmla="*/ 2147483647 h 115"/>
              <a:gd name="T44" fmla="*/ 2147483647 w 198"/>
              <a:gd name="T45" fmla="*/ 2147483647 h 115"/>
              <a:gd name="T46" fmla="*/ 2147483647 w 198"/>
              <a:gd name="T47" fmla="*/ 2147483647 h 115"/>
              <a:gd name="T48" fmla="*/ 2147483647 w 198"/>
              <a:gd name="T49" fmla="*/ 2147483647 h 115"/>
              <a:gd name="T50" fmla="*/ 2147483647 w 198"/>
              <a:gd name="T51" fmla="*/ 2147483647 h 115"/>
              <a:gd name="T52" fmla="*/ 2147483647 w 198"/>
              <a:gd name="T53" fmla="*/ 2147483647 h 115"/>
              <a:gd name="T54" fmla="*/ 2147483647 w 198"/>
              <a:gd name="T55" fmla="*/ 2147483647 h 11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98"/>
              <a:gd name="T85" fmla="*/ 0 h 115"/>
              <a:gd name="T86" fmla="*/ 198 w 198"/>
              <a:gd name="T87" fmla="*/ 115 h 115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98" h="115">
                <a:moveTo>
                  <a:pt x="17" y="63"/>
                </a:moveTo>
                <a:lnTo>
                  <a:pt x="37" y="83"/>
                </a:lnTo>
                <a:lnTo>
                  <a:pt x="31" y="93"/>
                </a:lnTo>
                <a:lnTo>
                  <a:pt x="22" y="100"/>
                </a:lnTo>
                <a:lnTo>
                  <a:pt x="11" y="102"/>
                </a:lnTo>
                <a:lnTo>
                  <a:pt x="0" y="104"/>
                </a:lnTo>
                <a:lnTo>
                  <a:pt x="20" y="113"/>
                </a:lnTo>
                <a:lnTo>
                  <a:pt x="28" y="115"/>
                </a:lnTo>
                <a:lnTo>
                  <a:pt x="53" y="100"/>
                </a:lnTo>
                <a:lnTo>
                  <a:pt x="108" y="114"/>
                </a:lnTo>
                <a:lnTo>
                  <a:pt x="144" y="74"/>
                </a:lnTo>
                <a:lnTo>
                  <a:pt x="151" y="57"/>
                </a:lnTo>
                <a:lnTo>
                  <a:pt x="158" y="52"/>
                </a:lnTo>
                <a:lnTo>
                  <a:pt x="178" y="54"/>
                </a:lnTo>
                <a:lnTo>
                  <a:pt x="198" y="30"/>
                </a:lnTo>
                <a:lnTo>
                  <a:pt x="196" y="15"/>
                </a:lnTo>
                <a:lnTo>
                  <a:pt x="182" y="0"/>
                </a:lnTo>
                <a:lnTo>
                  <a:pt x="173" y="2"/>
                </a:lnTo>
                <a:lnTo>
                  <a:pt x="163" y="5"/>
                </a:lnTo>
                <a:lnTo>
                  <a:pt x="145" y="1"/>
                </a:lnTo>
                <a:lnTo>
                  <a:pt x="127" y="2"/>
                </a:lnTo>
                <a:lnTo>
                  <a:pt x="109" y="7"/>
                </a:lnTo>
                <a:lnTo>
                  <a:pt x="84" y="5"/>
                </a:lnTo>
                <a:lnTo>
                  <a:pt x="73" y="20"/>
                </a:lnTo>
                <a:lnTo>
                  <a:pt x="31" y="7"/>
                </a:lnTo>
                <a:lnTo>
                  <a:pt x="15" y="7"/>
                </a:lnTo>
                <a:lnTo>
                  <a:pt x="15" y="32"/>
                </a:lnTo>
                <a:lnTo>
                  <a:pt x="17" y="63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7" name="Freeform 23"/>
          <p:cNvSpPr>
            <a:spLocks/>
          </p:cNvSpPr>
          <p:nvPr/>
        </p:nvSpPr>
        <p:spPr bwMode="auto">
          <a:xfrm>
            <a:off x="7664450" y="4600575"/>
            <a:ext cx="528638" cy="376238"/>
          </a:xfrm>
          <a:custGeom>
            <a:avLst/>
            <a:gdLst>
              <a:gd name="T0" fmla="*/ 2147483647 w 383"/>
              <a:gd name="T1" fmla="*/ 2147483647 h 281"/>
              <a:gd name="T2" fmla="*/ 2147483647 w 383"/>
              <a:gd name="T3" fmla="*/ 2147483647 h 281"/>
              <a:gd name="T4" fmla="*/ 2147483647 w 383"/>
              <a:gd name="T5" fmla="*/ 2147483647 h 281"/>
              <a:gd name="T6" fmla="*/ 2147483647 w 383"/>
              <a:gd name="T7" fmla="*/ 2147483647 h 281"/>
              <a:gd name="T8" fmla="*/ 2147483647 w 383"/>
              <a:gd name="T9" fmla="*/ 2147483647 h 281"/>
              <a:gd name="T10" fmla="*/ 2147483647 w 383"/>
              <a:gd name="T11" fmla="*/ 2147483647 h 281"/>
              <a:gd name="T12" fmla="*/ 2147483647 w 383"/>
              <a:gd name="T13" fmla="*/ 2147483647 h 281"/>
              <a:gd name="T14" fmla="*/ 2147483647 w 383"/>
              <a:gd name="T15" fmla="*/ 2147483647 h 281"/>
              <a:gd name="T16" fmla="*/ 2147483647 w 383"/>
              <a:gd name="T17" fmla="*/ 2147483647 h 281"/>
              <a:gd name="T18" fmla="*/ 2147483647 w 383"/>
              <a:gd name="T19" fmla="*/ 2147483647 h 281"/>
              <a:gd name="T20" fmla="*/ 2147483647 w 383"/>
              <a:gd name="T21" fmla="*/ 2147483647 h 281"/>
              <a:gd name="T22" fmla="*/ 2147483647 w 383"/>
              <a:gd name="T23" fmla="*/ 2147483647 h 281"/>
              <a:gd name="T24" fmla="*/ 2147483647 w 383"/>
              <a:gd name="T25" fmla="*/ 2147483647 h 281"/>
              <a:gd name="T26" fmla="*/ 2147483647 w 383"/>
              <a:gd name="T27" fmla="*/ 2147483647 h 281"/>
              <a:gd name="T28" fmla="*/ 2147483647 w 383"/>
              <a:gd name="T29" fmla="*/ 2147483647 h 281"/>
              <a:gd name="T30" fmla="*/ 2147483647 w 383"/>
              <a:gd name="T31" fmla="*/ 2147483647 h 281"/>
              <a:gd name="T32" fmla="*/ 2147483647 w 383"/>
              <a:gd name="T33" fmla="*/ 2147483647 h 281"/>
              <a:gd name="T34" fmla="*/ 2147483647 w 383"/>
              <a:gd name="T35" fmla="*/ 2147483647 h 281"/>
              <a:gd name="T36" fmla="*/ 2147483647 w 383"/>
              <a:gd name="T37" fmla="*/ 2147483647 h 281"/>
              <a:gd name="T38" fmla="*/ 2147483647 w 383"/>
              <a:gd name="T39" fmla="*/ 2147483647 h 281"/>
              <a:gd name="T40" fmla="*/ 2147483647 w 383"/>
              <a:gd name="T41" fmla="*/ 2147483647 h 281"/>
              <a:gd name="T42" fmla="*/ 2147483647 w 383"/>
              <a:gd name="T43" fmla="*/ 2147483647 h 281"/>
              <a:gd name="T44" fmla="*/ 2147483647 w 383"/>
              <a:gd name="T45" fmla="*/ 2147483647 h 281"/>
              <a:gd name="T46" fmla="*/ 2147483647 w 383"/>
              <a:gd name="T47" fmla="*/ 2147483647 h 281"/>
              <a:gd name="T48" fmla="*/ 2147483647 w 383"/>
              <a:gd name="T49" fmla="*/ 2147483647 h 281"/>
              <a:gd name="T50" fmla="*/ 2147483647 w 383"/>
              <a:gd name="T51" fmla="*/ 2147483647 h 281"/>
              <a:gd name="T52" fmla="*/ 2147483647 w 383"/>
              <a:gd name="T53" fmla="*/ 2147483647 h 281"/>
              <a:gd name="T54" fmla="*/ 2147483647 w 383"/>
              <a:gd name="T55" fmla="*/ 2147483647 h 281"/>
              <a:gd name="T56" fmla="*/ 2147483647 w 383"/>
              <a:gd name="T57" fmla="*/ 2147483647 h 281"/>
              <a:gd name="T58" fmla="*/ 2147483647 w 383"/>
              <a:gd name="T59" fmla="*/ 2147483647 h 281"/>
              <a:gd name="T60" fmla="*/ 2147483647 w 383"/>
              <a:gd name="T61" fmla="*/ 2147483647 h 281"/>
              <a:gd name="T62" fmla="*/ 2147483647 w 383"/>
              <a:gd name="T63" fmla="*/ 2147483647 h 281"/>
              <a:gd name="T64" fmla="*/ 2147483647 w 383"/>
              <a:gd name="T65" fmla="*/ 2147483647 h 281"/>
              <a:gd name="T66" fmla="*/ 2147483647 w 383"/>
              <a:gd name="T67" fmla="*/ 2147483647 h 281"/>
              <a:gd name="T68" fmla="*/ 2147483647 w 383"/>
              <a:gd name="T69" fmla="*/ 2147483647 h 281"/>
              <a:gd name="T70" fmla="*/ 2147483647 w 383"/>
              <a:gd name="T71" fmla="*/ 2147483647 h 28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83"/>
              <a:gd name="T109" fmla="*/ 0 h 281"/>
              <a:gd name="T110" fmla="*/ 383 w 383"/>
              <a:gd name="T111" fmla="*/ 281 h 28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83" h="281">
                <a:moveTo>
                  <a:pt x="9" y="33"/>
                </a:moveTo>
                <a:lnTo>
                  <a:pt x="7" y="39"/>
                </a:lnTo>
                <a:lnTo>
                  <a:pt x="0" y="46"/>
                </a:lnTo>
                <a:lnTo>
                  <a:pt x="2" y="59"/>
                </a:lnTo>
                <a:lnTo>
                  <a:pt x="13" y="80"/>
                </a:lnTo>
                <a:lnTo>
                  <a:pt x="28" y="82"/>
                </a:lnTo>
                <a:lnTo>
                  <a:pt x="31" y="91"/>
                </a:lnTo>
                <a:lnTo>
                  <a:pt x="30" y="115"/>
                </a:lnTo>
                <a:lnTo>
                  <a:pt x="24" y="122"/>
                </a:lnTo>
                <a:lnTo>
                  <a:pt x="6" y="135"/>
                </a:lnTo>
                <a:lnTo>
                  <a:pt x="4" y="141"/>
                </a:lnTo>
                <a:lnTo>
                  <a:pt x="9" y="159"/>
                </a:lnTo>
                <a:lnTo>
                  <a:pt x="11" y="173"/>
                </a:lnTo>
                <a:lnTo>
                  <a:pt x="6" y="186"/>
                </a:lnTo>
                <a:lnTo>
                  <a:pt x="0" y="196"/>
                </a:lnTo>
                <a:lnTo>
                  <a:pt x="9" y="209"/>
                </a:lnTo>
                <a:lnTo>
                  <a:pt x="17" y="207"/>
                </a:lnTo>
                <a:lnTo>
                  <a:pt x="30" y="222"/>
                </a:lnTo>
                <a:lnTo>
                  <a:pt x="31" y="236"/>
                </a:lnTo>
                <a:lnTo>
                  <a:pt x="31" y="255"/>
                </a:lnTo>
                <a:lnTo>
                  <a:pt x="30" y="264"/>
                </a:lnTo>
                <a:lnTo>
                  <a:pt x="44" y="281"/>
                </a:lnTo>
                <a:lnTo>
                  <a:pt x="74" y="275"/>
                </a:lnTo>
                <a:lnTo>
                  <a:pt x="109" y="264"/>
                </a:lnTo>
                <a:lnTo>
                  <a:pt x="135" y="248"/>
                </a:lnTo>
                <a:lnTo>
                  <a:pt x="148" y="236"/>
                </a:lnTo>
                <a:lnTo>
                  <a:pt x="165" y="259"/>
                </a:lnTo>
                <a:lnTo>
                  <a:pt x="178" y="253"/>
                </a:lnTo>
                <a:lnTo>
                  <a:pt x="196" y="259"/>
                </a:lnTo>
                <a:lnTo>
                  <a:pt x="207" y="262"/>
                </a:lnTo>
                <a:lnTo>
                  <a:pt x="229" y="253"/>
                </a:lnTo>
                <a:lnTo>
                  <a:pt x="242" y="249"/>
                </a:lnTo>
                <a:lnTo>
                  <a:pt x="242" y="238"/>
                </a:lnTo>
                <a:lnTo>
                  <a:pt x="244" y="220"/>
                </a:lnTo>
                <a:lnTo>
                  <a:pt x="255" y="214"/>
                </a:lnTo>
                <a:lnTo>
                  <a:pt x="270" y="220"/>
                </a:lnTo>
                <a:lnTo>
                  <a:pt x="272" y="227"/>
                </a:lnTo>
                <a:lnTo>
                  <a:pt x="283" y="212"/>
                </a:lnTo>
                <a:lnTo>
                  <a:pt x="311" y="199"/>
                </a:lnTo>
                <a:lnTo>
                  <a:pt x="335" y="196"/>
                </a:lnTo>
                <a:lnTo>
                  <a:pt x="357" y="196"/>
                </a:lnTo>
                <a:lnTo>
                  <a:pt x="353" y="175"/>
                </a:lnTo>
                <a:lnTo>
                  <a:pt x="350" y="164"/>
                </a:lnTo>
                <a:lnTo>
                  <a:pt x="327" y="147"/>
                </a:lnTo>
                <a:lnTo>
                  <a:pt x="326" y="142"/>
                </a:lnTo>
                <a:lnTo>
                  <a:pt x="339" y="124"/>
                </a:lnTo>
                <a:lnTo>
                  <a:pt x="352" y="121"/>
                </a:lnTo>
                <a:lnTo>
                  <a:pt x="348" y="111"/>
                </a:lnTo>
                <a:lnTo>
                  <a:pt x="355" y="93"/>
                </a:lnTo>
                <a:lnTo>
                  <a:pt x="355" y="82"/>
                </a:lnTo>
                <a:lnTo>
                  <a:pt x="359" y="61"/>
                </a:lnTo>
                <a:lnTo>
                  <a:pt x="363" y="52"/>
                </a:lnTo>
                <a:lnTo>
                  <a:pt x="376" y="54"/>
                </a:lnTo>
                <a:lnTo>
                  <a:pt x="383" y="39"/>
                </a:lnTo>
                <a:lnTo>
                  <a:pt x="376" y="26"/>
                </a:lnTo>
                <a:lnTo>
                  <a:pt x="372" y="9"/>
                </a:lnTo>
                <a:lnTo>
                  <a:pt x="363" y="11"/>
                </a:lnTo>
                <a:lnTo>
                  <a:pt x="320" y="2"/>
                </a:lnTo>
                <a:lnTo>
                  <a:pt x="292" y="0"/>
                </a:lnTo>
                <a:lnTo>
                  <a:pt x="265" y="6"/>
                </a:lnTo>
                <a:lnTo>
                  <a:pt x="241" y="17"/>
                </a:lnTo>
                <a:lnTo>
                  <a:pt x="213" y="32"/>
                </a:lnTo>
                <a:lnTo>
                  <a:pt x="192" y="48"/>
                </a:lnTo>
                <a:lnTo>
                  <a:pt x="172" y="50"/>
                </a:lnTo>
                <a:lnTo>
                  <a:pt x="144" y="45"/>
                </a:lnTo>
                <a:lnTo>
                  <a:pt x="118" y="54"/>
                </a:lnTo>
                <a:lnTo>
                  <a:pt x="102" y="58"/>
                </a:lnTo>
                <a:lnTo>
                  <a:pt x="83" y="52"/>
                </a:lnTo>
                <a:lnTo>
                  <a:pt x="56" y="41"/>
                </a:lnTo>
                <a:lnTo>
                  <a:pt x="41" y="37"/>
                </a:lnTo>
                <a:lnTo>
                  <a:pt x="20" y="33"/>
                </a:lnTo>
                <a:lnTo>
                  <a:pt x="9" y="33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8" name="Freeform 24"/>
          <p:cNvSpPr>
            <a:spLocks/>
          </p:cNvSpPr>
          <p:nvPr/>
        </p:nvSpPr>
        <p:spPr bwMode="auto">
          <a:xfrm>
            <a:off x="7358063" y="4833938"/>
            <a:ext cx="206375" cy="330200"/>
          </a:xfrm>
          <a:custGeom>
            <a:avLst/>
            <a:gdLst>
              <a:gd name="T0" fmla="*/ 2147483647 w 149"/>
              <a:gd name="T1" fmla="*/ 2147483647 h 248"/>
              <a:gd name="T2" fmla="*/ 2147483647 w 149"/>
              <a:gd name="T3" fmla="*/ 2147483647 h 248"/>
              <a:gd name="T4" fmla="*/ 2147483647 w 149"/>
              <a:gd name="T5" fmla="*/ 2147483647 h 248"/>
              <a:gd name="T6" fmla="*/ 2147483647 w 149"/>
              <a:gd name="T7" fmla="*/ 2147483647 h 248"/>
              <a:gd name="T8" fmla="*/ 2147483647 w 149"/>
              <a:gd name="T9" fmla="*/ 2147483647 h 248"/>
              <a:gd name="T10" fmla="*/ 2147483647 w 149"/>
              <a:gd name="T11" fmla="*/ 2147483647 h 248"/>
              <a:gd name="T12" fmla="*/ 2147483647 w 149"/>
              <a:gd name="T13" fmla="*/ 2147483647 h 248"/>
              <a:gd name="T14" fmla="*/ 2147483647 w 149"/>
              <a:gd name="T15" fmla="*/ 2147483647 h 248"/>
              <a:gd name="T16" fmla="*/ 2147483647 w 149"/>
              <a:gd name="T17" fmla="*/ 2147483647 h 248"/>
              <a:gd name="T18" fmla="*/ 0 w 149"/>
              <a:gd name="T19" fmla="*/ 2147483647 h 248"/>
              <a:gd name="T20" fmla="*/ 2147483647 w 149"/>
              <a:gd name="T21" fmla="*/ 2147483647 h 248"/>
              <a:gd name="T22" fmla="*/ 2147483647 w 149"/>
              <a:gd name="T23" fmla="*/ 2147483647 h 248"/>
              <a:gd name="T24" fmla="*/ 2147483647 w 149"/>
              <a:gd name="T25" fmla="*/ 2147483647 h 248"/>
              <a:gd name="T26" fmla="*/ 2147483647 w 149"/>
              <a:gd name="T27" fmla="*/ 2147483647 h 248"/>
              <a:gd name="T28" fmla="*/ 2147483647 w 149"/>
              <a:gd name="T29" fmla="*/ 2147483647 h 248"/>
              <a:gd name="T30" fmla="*/ 2147483647 w 149"/>
              <a:gd name="T31" fmla="*/ 2147483647 h 248"/>
              <a:gd name="T32" fmla="*/ 2147483647 w 149"/>
              <a:gd name="T33" fmla="*/ 2147483647 h 248"/>
              <a:gd name="T34" fmla="*/ 2147483647 w 149"/>
              <a:gd name="T35" fmla="*/ 2147483647 h 248"/>
              <a:gd name="T36" fmla="*/ 2147483647 w 149"/>
              <a:gd name="T37" fmla="*/ 2147483647 h 248"/>
              <a:gd name="T38" fmla="*/ 2147483647 w 149"/>
              <a:gd name="T39" fmla="*/ 2147483647 h 248"/>
              <a:gd name="T40" fmla="*/ 2147483647 w 149"/>
              <a:gd name="T41" fmla="*/ 2147483647 h 248"/>
              <a:gd name="T42" fmla="*/ 2147483647 w 149"/>
              <a:gd name="T43" fmla="*/ 2147483647 h 248"/>
              <a:gd name="T44" fmla="*/ 2147483647 w 149"/>
              <a:gd name="T45" fmla="*/ 2147483647 h 248"/>
              <a:gd name="T46" fmla="*/ 2147483647 w 149"/>
              <a:gd name="T47" fmla="*/ 2147483647 h 248"/>
              <a:gd name="T48" fmla="*/ 2147483647 w 149"/>
              <a:gd name="T49" fmla="*/ 2147483647 h 248"/>
              <a:gd name="T50" fmla="*/ 2147483647 w 149"/>
              <a:gd name="T51" fmla="*/ 2147483647 h 248"/>
              <a:gd name="T52" fmla="*/ 2147483647 w 149"/>
              <a:gd name="T53" fmla="*/ 2147483647 h 248"/>
              <a:gd name="T54" fmla="*/ 2147483647 w 149"/>
              <a:gd name="T55" fmla="*/ 2147483647 h 248"/>
              <a:gd name="T56" fmla="*/ 2147483647 w 149"/>
              <a:gd name="T57" fmla="*/ 2147483647 h 248"/>
              <a:gd name="T58" fmla="*/ 2147483647 w 149"/>
              <a:gd name="T59" fmla="*/ 2147483647 h 248"/>
              <a:gd name="T60" fmla="*/ 2147483647 w 149"/>
              <a:gd name="T61" fmla="*/ 2147483647 h 248"/>
              <a:gd name="T62" fmla="*/ 2147483647 w 149"/>
              <a:gd name="T63" fmla="*/ 2147483647 h 248"/>
              <a:gd name="T64" fmla="*/ 2147483647 w 149"/>
              <a:gd name="T65" fmla="*/ 2147483647 h 248"/>
              <a:gd name="T66" fmla="*/ 2147483647 w 149"/>
              <a:gd name="T67" fmla="*/ 2147483647 h 248"/>
              <a:gd name="T68" fmla="*/ 2147483647 w 149"/>
              <a:gd name="T69" fmla="*/ 2147483647 h 248"/>
              <a:gd name="T70" fmla="*/ 2147483647 w 149"/>
              <a:gd name="T71" fmla="*/ 2147483647 h 248"/>
              <a:gd name="T72" fmla="*/ 2147483647 w 149"/>
              <a:gd name="T73" fmla="*/ 2147483647 h 248"/>
              <a:gd name="T74" fmla="*/ 2147483647 w 149"/>
              <a:gd name="T75" fmla="*/ 2147483647 h 248"/>
              <a:gd name="T76" fmla="*/ 2147483647 w 149"/>
              <a:gd name="T77" fmla="*/ 2147483647 h 248"/>
              <a:gd name="T78" fmla="*/ 2147483647 w 149"/>
              <a:gd name="T79" fmla="*/ 2147483647 h 248"/>
              <a:gd name="T80" fmla="*/ 2147483647 w 149"/>
              <a:gd name="T81" fmla="*/ 2147483647 h 248"/>
              <a:gd name="T82" fmla="*/ 2147483647 w 149"/>
              <a:gd name="T83" fmla="*/ 2147483647 h 248"/>
              <a:gd name="T84" fmla="*/ 2147483647 w 149"/>
              <a:gd name="T85" fmla="*/ 2147483647 h 248"/>
              <a:gd name="T86" fmla="*/ 2147483647 w 149"/>
              <a:gd name="T87" fmla="*/ 0 h 248"/>
              <a:gd name="T88" fmla="*/ 2147483647 w 149"/>
              <a:gd name="T89" fmla="*/ 2147483647 h 248"/>
              <a:gd name="T90" fmla="*/ 2147483647 w 149"/>
              <a:gd name="T91" fmla="*/ 2147483647 h 248"/>
              <a:gd name="T92" fmla="*/ 2147483647 w 149"/>
              <a:gd name="T93" fmla="*/ 2147483647 h 248"/>
              <a:gd name="T94" fmla="*/ 2147483647 w 149"/>
              <a:gd name="T95" fmla="*/ 0 h 248"/>
              <a:gd name="T96" fmla="*/ 2147483647 w 149"/>
              <a:gd name="T97" fmla="*/ 2147483647 h 248"/>
              <a:gd name="T98" fmla="*/ 2147483647 w 149"/>
              <a:gd name="T99" fmla="*/ 2147483647 h 248"/>
              <a:gd name="T100" fmla="*/ 2147483647 w 149"/>
              <a:gd name="T101" fmla="*/ 2147483647 h 248"/>
              <a:gd name="T102" fmla="*/ 2147483647 w 149"/>
              <a:gd name="T103" fmla="*/ 2147483647 h 24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49"/>
              <a:gd name="T157" fmla="*/ 0 h 248"/>
              <a:gd name="T158" fmla="*/ 149 w 149"/>
              <a:gd name="T159" fmla="*/ 248 h 24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49" h="248">
                <a:moveTo>
                  <a:pt x="11" y="56"/>
                </a:moveTo>
                <a:lnTo>
                  <a:pt x="20" y="63"/>
                </a:lnTo>
                <a:lnTo>
                  <a:pt x="20" y="74"/>
                </a:lnTo>
                <a:lnTo>
                  <a:pt x="19" y="81"/>
                </a:lnTo>
                <a:lnTo>
                  <a:pt x="13" y="91"/>
                </a:lnTo>
                <a:lnTo>
                  <a:pt x="13" y="115"/>
                </a:lnTo>
                <a:lnTo>
                  <a:pt x="17" y="124"/>
                </a:lnTo>
                <a:lnTo>
                  <a:pt x="4" y="144"/>
                </a:lnTo>
                <a:lnTo>
                  <a:pt x="7" y="148"/>
                </a:lnTo>
                <a:lnTo>
                  <a:pt x="0" y="159"/>
                </a:lnTo>
                <a:lnTo>
                  <a:pt x="6" y="170"/>
                </a:lnTo>
                <a:lnTo>
                  <a:pt x="7" y="178"/>
                </a:lnTo>
                <a:lnTo>
                  <a:pt x="11" y="168"/>
                </a:lnTo>
                <a:lnTo>
                  <a:pt x="22" y="181"/>
                </a:lnTo>
                <a:lnTo>
                  <a:pt x="20" y="194"/>
                </a:lnTo>
                <a:lnTo>
                  <a:pt x="15" y="200"/>
                </a:lnTo>
                <a:lnTo>
                  <a:pt x="22" y="211"/>
                </a:lnTo>
                <a:lnTo>
                  <a:pt x="31" y="215"/>
                </a:lnTo>
                <a:lnTo>
                  <a:pt x="47" y="224"/>
                </a:lnTo>
                <a:lnTo>
                  <a:pt x="60" y="235"/>
                </a:lnTo>
                <a:lnTo>
                  <a:pt x="62" y="242"/>
                </a:lnTo>
                <a:lnTo>
                  <a:pt x="77" y="248"/>
                </a:lnTo>
                <a:lnTo>
                  <a:pt x="90" y="242"/>
                </a:lnTo>
                <a:lnTo>
                  <a:pt x="106" y="233"/>
                </a:lnTo>
                <a:lnTo>
                  <a:pt x="114" y="217"/>
                </a:lnTo>
                <a:lnTo>
                  <a:pt x="121" y="207"/>
                </a:lnTo>
                <a:lnTo>
                  <a:pt x="134" y="183"/>
                </a:lnTo>
                <a:lnTo>
                  <a:pt x="138" y="165"/>
                </a:lnTo>
                <a:lnTo>
                  <a:pt x="140" y="148"/>
                </a:lnTo>
                <a:lnTo>
                  <a:pt x="149" y="137"/>
                </a:lnTo>
                <a:lnTo>
                  <a:pt x="134" y="133"/>
                </a:lnTo>
                <a:lnTo>
                  <a:pt x="129" y="126"/>
                </a:lnTo>
                <a:lnTo>
                  <a:pt x="121" y="128"/>
                </a:lnTo>
                <a:lnTo>
                  <a:pt x="108" y="122"/>
                </a:lnTo>
                <a:lnTo>
                  <a:pt x="105" y="105"/>
                </a:lnTo>
                <a:lnTo>
                  <a:pt x="101" y="93"/>
                </a:lnTo>
                <a:lnTo>
                  <a:pt x="108" y="80"/>
                </a:lnTo>
                <a:lnTo>
                  <a:pt x="108" y="41"/>
                </a:lnTo>
                <a:lnTo>
                  <a:pt x="108" y="28"/>
                </a:lnTo>
                <a:lnTo>
                  <a:pt x="101" y="20"/>
                </a:lnTo>
                <a:lnTo>
                  <a:pt x="88" y="19"/>
                </a:lnTo>
                <a:lnTo>
                  <a:pt x="79" y="15"/>
                </a:lnTo>
                <a:lnTo>
                  <a:pt x="71" y="2"/>
                </a:lnTo>
                <a:lnTo>
                  <a:pt x="62" y="0"/>
                </a:lnTo>
                <a:lnTo>
                  <a:pt x="58" y="6"/>
                </a:lnTo>
                <a:lnTo>
                  <a:pt x="57" y="2"/>
                </a:lnTo>
                <a:lnTo>
                  <a:pt x="41" y="4"/>
                </a:lnTo>
                <a:lnTo>
                  <a:pt x="33" y="0"/>
                </a:lnTo>
                <a:lnTo>
                  <a:pt x="22" y="7"/>
                </a:lnTo>
                <a:lnTo>
                  <a:pt x="20" y="30"/>
                </a:lnTo>
                <a:lnTo>
                  <a:pt x="17" y="44"/>
                </a:lnTo>
                <a:lnTo>
                  <a:pt x="11" y="56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9" name="Freeform 25"/>
          <p:cNvSpPr>
            <a:spLocks/>
          </p:cNvSpPr>
          <p:nvPr/>
        </p:nvSpPr>
        <p:spPr bwMode="auto">
          <a:xfrm>
            <a:off x="7510463" y="4138613"/>
            <a:ext cx="758825" cy="538162"/>
          </a:xfrm>
          <a:custGeom>
            <a:avLst/>
            <a:gdLst>
              <a:gd name="T0" fmla="*/ 2147483647 w 550"/>
              <a:gd name="T1" fmla="*/ 2147483647 h 402"/>
              <a:gd name="T2" fmla="*/ 2147483647 w 550"/>
              <a:gd name="T3" fmla="*/ 2147483647 h 402"/>
              <a:gd name="T4" fmla="*/ 2147483647 w 550"/>
              <a:gd name="T5" fmla="*/ 2147483647 h 402"/>
              <a:gd name="T6" fmla="*/ 2147483647 w 550"/>
              <a:gd name="T7" fmla="*/ 2147483647 h 402"/>
              <a:gd name="T8" fmla="*/ 2147483647 w 550"/>
              <a:gd name="T9" fmla="*/ 2147483647 h 402"/>
              <a:gd name="T10" fmla="*/ 0 w 550"/>
              <a:gd name="T11" fmla="*/ 2147483647 h 402"/>
              <a:gd name="T12" fmla="*/ 2147483647 w 550"/>
              <a:gd name="T13" fmla="*/ 2147483647 h 402"/>
              <a:gd name="T14" fmla="*/ 2147483647 w 550"/>
              <a:gd name="T15" fmla="*/ 2147483647 h 402"/>
              <a:gd name="T16" fmla="*/ 2147483647 w 550"/>
              <a:gd name="T17" fmla="*/ 2147483647 h 402"/>
              <a:gd name="T18" fmla="*/ 2147483647 w 550"/>
              <a:gd name="T19" fmla="*/ 2147483647 h 402"/>
              <a:gd name="T20" fmla="*/ 2147483647 w 550"/>
              <a:gd name="T21" fmla="*/ 2147483647 h 402"/>
              <a:gd name="T22" fmla="*/ 2147483647 w 550"/>
              <a:gd name="T23" fmla="*/ 2147483647 h 402"/>
              <a:gd name="T24" fmla="*/ 2147483647 w 550"/>
              <a:gd name="T25" fmla="*/ 2147483647 h 402"/>
              <a:gd name="T26" fmla="*/ 2147483647 w 550"/>
              <a:gd name="T27" fmla="*/ 2147483647 h 402"/>
              <a:gd name="T28" fmla="*/ 2147483647 w 550"/>
              <a:gd name="T29" fmla="*/ 2147483647 h 402"/>
              <a:gd name="T30" fmla="*/ 2147483647 w 550"/>
              <a:gd name="T31" fmla="*/ 2147483647 h 402"/>
              <a:gd name="T32" fmla="*/ 2147483647 w 550"/>
              <a:gd name="T33" fmla="*/ 2147483647 h 402"/>
              <a:gd name="T34" fmla="*/ 2147483647 w 550"/>
              <a:gd name="T35" fmla="*/ 2147483647 h 402"/>
              <a:gd name="T36" fmla="*/ 2147483647 w 550"/>
              <a:gd name="T37" fmla="*/ 2147483647 h 402"/>
              <a:gd name="T38" fmla="*/ 2147483647 w 550"/>
              <a:gd name="T39" fmla="*/ 2147483647 h 402"/>
              <a:gd name="T40" fmla="*/ 2147483647 w 550"/>
              <a:gd name="T41" fmla="*/ 2147483647 h 402"/>
              <a:gd name="T42" fmla="*/ 2147483647 w 550"/>
              <a:gd name="T43" fmla="*/ 2147483647 h 402"/>
              <a:gd name="T44" fmla="*/ 2147483647 w 550"/>
              <a:gd name="T45" fmla="*/ 2147483647 h 402"/>
              <a:gd name="T46" fmla="*/ 2147483647 w 550"/>
              <a:gd name="T47" fmla="*/ 2147483647 h 402"/>
              <a:gd name="T48" fmla="*/ 2147483647 w 550"/>
              <a:gd name="T49" fmla="*/ 2147483647 h 402"/>
              <a:gd name="T50" fmla="*/ 2147483647 w 550"/>
              <a:gd name="T51" fmla="*/ 2147483647 h 402"/>
              <a:gd name="T52" fmla="*/ 2147483647 w 550"/>
              <a:gd name="T53" fmla="*/ 2147483647 h 402"/>
              <a:gd name="T54" fmla="*/ 2147483647 w 550"/>
              <a:gd name="T55" fmla="*/ 2147483647 h 402"/>
              <a:gd name="T56" fmla="*/ 2147483647 w 550"/>
              <a:gd name="T57" fmla="*/ 2147483647 h 402"/>
              <a:gd name="T58" fmla="*/ 2147483647 w 550"/>
              <a:gd name="T59" fmla="*/ 2147483647 h 402"/>
              <a:gd name="T60" fmla="*/ 2147483647 w 550"/>
              <a:gd name="T61" fmla="*/ 2147483647 h 402"/>
              <a:gd name="T62" fmla="*/ 2147483647 w 550"/>
              <a:gd name="T63" fmla="*/ 2147483647 h 402"/>
              <a:gd name="T64" fmla="*/ 2147483647 w 550"/>
              <a:gd name="T65" fmla="*/ 2147483647 h 402"/>
              <a:gd name="T66" fmla="*/ 2147483647 w 550"/>
              <a:gd name="T67" fmla="*/ 2147483647 h 402"/>
              <a:gd name="T68" fmla="*/ 2147483647 w 550"/>
              <a:gd name="T69" fmla="*/ 2147483647 h 402"/>
              <a:gd name="T70" fmla="*/ 2147483647 w 550"/>
              <a:gd name="T71" fmla="*/ 2147483647 h 402"/>
              <a:gd name="T72" fmla="*/ 2147483647 w 550"/>
              <a:gd name="T73" fmla="*/ 2147483647 h 402"/>
              <a:gd name="T74" fmla="*/ 2147483647 w 550"/>
              <a:gd name="T75" fmla="*/ 2147483647 h 402"/>
              <a:gd name="T76" fmla="*/ 2147483647 w 550"/>
              <a:gd name="T77" fmla="*/ 2147483647 h 402"/>
              <a:gd name="T78" fmla="*/ 2147483647 w 550"/>
              <a:gd name="T79" fmla="*/ 2147483647 h 402"/>
              <a:gd name="T80" fmla="*/ 2147483647 w 550"/>
              <a:gd name="T81" fmla="*/ 2147483647 h 402"/>
              <a:gd name="T82" fmla="*/ 2147483647 w 550"/>
              <a:gd name="T83" fmla="*/ 0 h 402"/>
              <a:gd name="T84" fmla="*/ 2147483647 w 550"/>
              <a:gd name="T85" fmla="*/ 2147483647 h 402"/>
              <a:gd name="T86" fmla="*/ 2147483647 w 550"/>
              <a:gd name="T87" fmla="*/ 2147483647 h 402"/>
              <a:gd name="T88" fmla="*/ 2147483647 w 550"/>
              <a:gd name="T89" fmla="*/ 2147483647 h 402"/>
              <a:gd name="T90" fmla="*/ 2147483647 w 550"/>
              <a:gd name="T91" fmla="*/ 2147483647 h 402"/>
              <a:gd name="T92" fmla="*/ 2147483647 w 550"/>
              <a:gd name="T93" fmla="*/ 2147483647 h 402"/>
              <a:gd name="T94" fmla="*/ 2147483647 w 550"/>
              <a:gd name="T95" fmla="*/ 2147483647 h 402"/>
              <a:gd name="T96" fmla="*/ 2147483647 w 550"/>
              <a:gd name="T97" fmla="*/ 2147483647 h 402"/>
              <a:gd name="T98" fmla="*/ 2147483647 w 550"/>
              <a:gd name="T99" fmla="*/ 2147483647 h 402"/>
              <a:gd name="T100" fmla="*/ 2147483647 w 550"/>
              <a:gd name="T101" fmla="*/ 2147483647 h 402"/>
              <a:gd name="T102" fmla="*/ 2147483647 w 550"/>
              <a:gd name="T103" fmla="*/ 2147483647 h 40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50"/>
              <a:gd name="T157" fmla="*/ 0 h 402"/>
              <a:gd name="T158" fmla="*/ 550 w 550"/>
              <a:gd name="T159" fmla="*/ 402 h 40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50" h="402">
                <a:moveTo>
                  <a:pt x="132" y="35"/>
                </a:moveTo>
                <a:lnTo>
                  <a:pt x="122" y="46"/>
                </a:lnTo>
                <a:lnTo>
                  <a:pt x="115" y="54"/>
                </a:lnTo>
                <a:lnTo>
                  <a:pt x="102" y="57"/>
                </a:lnTo>
                <a:lnTo>
                  <a:pt x="96" y="119"/>
                </a:lnTo>
                <a:lnTo>
                  <a:pt x="95" y="130"/>
                </a:lnTo>
                <a:lnTo>
                  <a:pt x="80" y="154"/>
                </a:lnTo>
                <a:lnTo>
                  <a:pt x="62" y="169"/>
                </a:lnTo>
                <a:lnTo>
                  <a:pt x="50" y="182"/>
                </a:lnTo>
                <a:lnTo>
                  <a:pt x="19" y="189"/>
                </a:lnTo>
                <a:lnTo>
                  <a:pt x="3" y="203"/>
                </a:lnTo>
                <a:lnTo>
                  <a:pt x="0" y="215"/>
                </a:lnTo>
                <a:lnTo>
                  <a:pt x="11" y="224"/>
                </a:lnTo>
                <a:lnTo>
                  <a:pt x="17" y="237"/>
                </a:lnTo>
                <a:lnTo>
                  <a:pt x="15" y="246"/>
                </a:lnTo>
                <a:lnTo>
                  <a:pt x="17" y="258"/>
                </a:lnTo>
                <a:lnTo>
                  <a:pt x="26" y="263"/>
                </a:lnTo>
                <a:lnTo>
                  <a:pt x="41" y="263"/>
                </a:lnTo>
                <a:lnTo>
                  <a:pt x="46" y="274"/>
                </a:lnTo>
                <a:lnTo>
                  <a:pt x="52" y="295"/>
                </a:lnTo>
                <a:lnTo>
                  <a:pt x="54" y="311"/>
                </a:lnTo>
                <a:lnTo>
                  <a:pt x="59" y="324"/>
                </a:lnTo>
                <a:lnTo>
                  <a:pt x="69" y="328"/>
                </a:lnTo>
                <a:lnTo>
                  <a:pt x="76" y="324"/>
                </a:lnTo>
                <a:lnTo>
                  <a:pt x="89" y="315"/>
                </a:lnTo>
                <a:lnTo>
                  <a:pt x="104" y="326"/>
                </a:lnTo>
                <a:lnTo>
                  <a:pt x="102" y="337"/>
                </a:lnTo>
                <a:lnTo>
                  <a:pt x="104" y="343"/>
                </a:lnTo>
                <a:lnTo>
                  <a:pt x="111" y="346"/>
                </a:lnTo>
                <a:lnTo>
                  <a:pt x="122" y="358"/>
                </a:lnTo>
                <a:lnTo>
                  <a:pt x="119" y="371"/>
                </a:lnTo>
                <a:lnTo>
                  <a:pt x="122" y="378"/>
                </a:lnTo>
                <a:lnTo>
                  <a:pt x="139" y="378"/>
                </a:lnTo>
                <a:lnTo>
                  <a:pt x="160" y="387"/>
                </a:lnTo>
                <a:lnTo>
                  <a:pt x="198" y="402"/>
                </a:lnTo>
                <a:lnTo>
                  <a:pt x="213" y="402"/>
                </a:lnTo>
                <a:lnTo>
                  <a:pt x="234" y="398"/>
                </a:lnTo>
                <a:lnTo>
                  <a:pt x="252" y="391"/>
                </a:lnTo>
                <a:lnTo>
                  <a:pt x="282" y="396"/>
                </a:lnTo>
                <a:lnTo>
                  <a:pt x="297" y="395"/>
                </a:lnTo>
                <a:lnTo>
                  <a:pt x="304" y="393"/>
                </a:lnTo>
                <a:lnTo>
                  <a:pt x="323" y="380"/>
                </a:lnTo>
                <a:lnTo>
                  <a:pt x="365" y="356"/>
                </a:lnTo>
                <a:lnTo>
                  <a:pt x="397" y="346"/>
                </a:lnTo>
                <a:lnTo>
                  <a:pt x="414" y="345"/>
                </a:lnTo>
                <a:lnTo>
                  <a:pt x="440" y="350"/>
                </a:lnTo>
                <a:lnTo>
                  <a:pt x="462" y="352"/>
                </a:lnTo>
                <a:lnTo>
                  <a:pt x="473" y="356"/>
                </a:lnTo>
                <a:lnTo>
                  <a:pt x="490" y="354"/>
                </a:lnTo>
                <a:lnTo>
                  <a:pt x="493" y="339"/>
                </a:lnTo>
                <a:lnTo>
                  <a:pt x="493" y="311"/>
                </a:lnTo>
                <a:lnTo>
                  <a:pt x="495" y="282"/>
                </a:lnTo>
                <a:lnTo>
                  <a:pt x="504" y="267"/>
                </a:lnTo>
                <a:lnTo>
                  <a:pt x="515" y="263"/>
                </a:lnTo>
                <a:lnTo>
                  <a:pt x="524" y="269"/>
                </a:lnTo>
                <a:lnTo>
                  <a:pt x="533" y="263"/>
                </a:lnTo>
                <a:lnTo>
                  <a:pt x="539" y="256"/>
                </a:lnTo>
                <a:lnTo>
                  <a:pt x="537" y="248"/>
                </a:lnTo>
                <a:lnTo>
                  <a:pt x="548" y="245"/>
                </a:lnTo>
                <a:lnTo>
                  <a:pt x="550" y="235"/>
                </a:lnTo>
                <a:lnTo>
                  <a:pt x="539" y="230"/>
                </a:lnTo>
                <a:lnTo>
                  <a:pt x="522" y="226"/>
                </a:lnTo>
                <a:lnTo>
                  <a:pt x="508" y="230"/>
                </a:lnTo>
                <a:lnTo>
                  <a:pt x="488" y="233"/>
                </a:lnTo>
                <a:lnTo>
                  <a:pt x="469" y="233"/>
                </a:lnTo>
                <a:lnTo>
                  <a:pt x="456" y="226"/>
                </a:lnTo>
                <a:lnTo>
                  <a:pt x="451" y="215"/>
                </a:lnTo>
                <a:lnTo>
                  <a:pt x="451" y="200"/>
                </a:lnTo>
                <a:lnTo>
                  <a:pt x="449" y="185"/>
                </a:lnTo>
                <a:lnTo>
                  <a:pt x="440" y="174"/>
                </a:lnTo>
                <a:lnTo>
                  <a:pt x="434" y="163"/>
                </a:lnTo>
                <a:lnTo>
                  <a:pt x="434" y="148"/>
                </a:lnTo>
                <a:lnTo>
                  <a:pt x="436" y="133"/>
                </a:lnTo>
                <a:lnTo>
                  <a:pt x="436" y="124"/>
                </a:lnTo>
                <a:lnTo>
                  <a:pt x="427" y="102"/>
                </a:lnTo>
                <a:lnTo>
                  <a:pt x="412" y="87"/>
                </a:lnTo>
                <a:lnTo>
                  <a:pt x="406" y="72"/>
                </a:lnTo>
                <a:lnTo>
                  <a:pt x="404" y="61"/>
                </a:lnTo>
                <a:lnTo>
                  <a:pt x="401" y="56"/>
                </a:lnTo>
                <a:lnTo>
                  <a:pt x="380" y="41"/>
                </a:lnTo>
                <a:lnTo>
                  <a:pt x="373" y="28"/>
                </a:lnTo>
                <a:lnTo>
                  <a:pt x="364" y="9"/>
                </a:lnTo>
                <a:lnTo>
                  <a:pt x="356" y="2"/>
                </a:lnTo>
                <a:lnTo>
                  <a:pt x="347" y="0"/>
                </a:lnTo>
                <a:lnTo>
                  <a:pt x="338" y="4"/>
                </a:lnTo>
                <a:lnTo>
                  <a:pt x="328" y="13"/>
                </a:lnTo>
                <a:lnTo>
                  <a:pt x="323" y="15"/>
                </a:lnTo>
                <a:lnTo>
                  <a:pt x="306" y="15"/>
                </a:lnTo>
                <a:lnTo>
                  <a:pt x="295" y="17"/>
                </a:lnTo>
                <a:lnTo>
                  <a:pt x="287" y="26"/>
                </a:lnTo>
                <a:lnTo>
                  <a:pt x="273" y="31"/>
                </a:lnTo>
                <a:lnTo>
                  <a:pt x="258" y="30"/>
                </a:lnTo>
                <a:lnTo>
                  <a:pt x="250" y="22"/>
                </a:lnTo>
                <a:lnTo>
                  <a:pt x="234" y="13"/>
                </a:lnTo>
                <a:lnTo>
                  <a:pt x="221" y="17"/>
                </a:lnTo>
                <a:lnTo>
                  <a:pt x="204" y="24"/>
                </a:lnTo>
                <a:lnTo>
                  <a:pt x="191" y="26"/>
                </a:lnTo>
                <a:lnTo>
                  <a:pt x="180" y="22"/>
                </a:lnTo>
                <a:lnTo>
                  <a:pt x="167" y="15"/>
                </a:lnTo>
                <a:lnTo>
                  <a:pt x="150" y="20"/>
                </a:lnTo>
                <a:lnTo>
                  <a:pt x="139" y="26"/>
                </a:lnTo>
                <a:lnTo>
                  <a:pt x="135" y="28"/>
                </a:lnTo>
                <a:lnTo>
                  <a:pt x="132" y="30"/>
                </a:lnTo>
                <a:lnTo>
                  <a:pt x="128" y="31"/>
                </a:lnTo>
                <a:lnTo>
                  <a:pt x="132" y="35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0" name="Freeform 26"/>
          <p:cNvSpPr>
            <a:spLocks/>
          </p:cNvSpPr>
          <p:nvPr/>
        </p:nvSpPr>
        <p:spPr bwMode="auto">
          <a:xfrm>
            <a:off x="6092825" y="3625850"/>
            <a:ext cx="290513" cy="246063"/>
          </a:xfrm>
          <a:custGeom>
            <a:avLst/>
            <a:gdLst>
              <a:gd name="T0" fmla="*/ 0 w 210"/>
              <a:gd name="T1" fmla="*/ 2147483647 h 185"/>
              <a:gd name="T2" fmla="*/ 2147483647 w 210"/>
              <a:gd name="T3" fmla="*/ 2147483647 h 185"/>
              <a:gd name="T4" fmla="*/ 2147483647 w 210"/>
              <a:gd name="T5" fmla="*/ 2147483647 h 185"/>
              <a:gd name="T6" fmla="*/ 2147483647 w 210"/>
              <a:gd name="T7" fmla="*/ 0 h 185"/>
              <a:gd name="T8" fmla="*/ 2147483647 w 210"/>
              <a:gd name="T9" fmla="*/ 2147483647 h 185"/>
              <a:gd name="T10" fmla="*/ 2147483647 w 210"/>
              <a:gd name="T11" fmla="*/ 2147483647 h 185"/>
              <a:gd name="T12" fmla="*/ 2147483647 w 210"/>
              <a:gd name="T13" fmla="*/ 2147483647 h 185"/>
              <a:gd name="T14" fmla="*/ 2147483647 w 210"/>
              <a:gd name="T15" fmla="*/ 2147483647 h 185"/>
              <a:gd name="T16" fmla="*/ 2147483647 w 210"/>
              <a:gd name="T17" fmla="*/ 2147483647 h 185"/>
              <a:gd name="T18" fmla="*/ 2147483647 w 210"/>
              <a:gd name="T19" fmla="*/ 2147483647 h 185"/>
              <a:gd name="T20" fmla="*/ 2147483647 w 210"/>
              <a:gd name="T21" fmla="*/ 2147483647 h 185"/>
              <a:gd name="T22" fmla="*/ 2147483647 w 210"/>
              <a:gd name="T23" fmla="*/ 2147483647 h 185"/>
              <a:gd name="T24" fmla="*/ 2147483647 w 210"/>
              <a:gd name="T25" fmla="*/ 2147483647 h 185"/>
              <a:gd name="T26" fmla="*/ 2147483647 w 210"/>
              <a:gd name="T27" fmla="*/ 2147483647 h 185"/>
              <a:gd name="T28" fmla="*/ 2147483647 w 210"/>
              <a:gd name="T29" fmla="*/ 2147483647 h 185"/>
              <a:gd name="T30" fmla="*/ 2147483647 w 210"/>
              <a:gd name="T31" fmla="*/ 2147483647 h 185"/>
              <a:gd name="T32" fmla="*/ 2147483647 w 210"/>
              <a:gd name="T33" fmla="*/ 2147483647 h 185"/>
              <a:gd name="T34" fmla="*/ 2147483647 w 210"/>
              <a:gd name="T35" fmla="*/ 2147483647 h 185"/>
              <a:gd name="T36" fmla="*/ 2147483647 w 210"/>
              <a:gd name="T37" fmla="*/ 2147483647 h 185"/>
              <a:gd name="T38" fmla="*/ 2147483647 w 210"/>
              <a:gd name="T39" fmla="*/ 2147483647 h 185"/>
              <a:gd name="T40" fmla="*/ 2147483647 w 210"/>
              <a:gd name="T41" fmla="*/ 2147483647 h 185"/>
              <a:gd name="T42" fmla="*/ 2147483647 w 210"/>
              <a:gd name="T43" fmla="*/ 2147483647 h 185"/>
              <a:gd name="T44" fmla="*/ 2147483647 w 210"/>
              <a:gd name="T45" fmla="*/ 2147483647 h 185"/>
              <a:gd name="T46" fmla="*/ 2147483647 w 210"/>
              <a:gd name="T47" fmla="*/ 2147483647 h 185"/>
              <a:gd name="T48" fmla="*/ 2147483647 w 210"/>
              <a:gd name="T49" fmla="*/ 2147483647 h 185"/>
              <a:gd name="T50" fmla="*/ 2147483647 w 210"/>
              <a:gd name="T51" fmla="*/ 2147483647 h 185"/>
              <a:gd name="T52" fmla="*/ 2147483647 w 210"/>
              <a:gd name="T53" fmla="*/ 2147483647 h 185"/>
              <a:gd name="T54" fmla="*/ 2147483647 w 210"/>
              <a:gd name="T55" fmla="*/ 2147483647 h 185"/>
              <a:gd name="T56" fmla="*/ 2147483647 w 210"/>
              <a:gd name="T57" fmla="*/ 2147483647 h 185"/>
              <a:gd name="T58" fmla="*/ 2147483647 w 210"/>
              <a:gd name="T59" fmla="*/ 2147483647 h 185"/>
              <a:gd name="T60" fmla="*/ 2147483647 w 210"/>
              <a:gd name="T61" fmla="*/ 2147483647 h 185"/>
              <a:gd name="T62" fmla="*/ 2147483647 w 210"/>
              <a:gd name="T63" fmla="*/ 2147483647 h 185"/>
              <a:gd name="T64" fmla="*/ 2147483647 w 210"/>
              <a:gd name="T65" fmla="*/ 2147483647 h 185"/>
              <a:gd name="T66" fmla="*/ 2147483647 w 210"/>
              <a:gd name="T67" fmla="*/ 2147483647 h 185"/>
              <a:gd name="T68" fmla="*/ 2147483647 w 210"/>
              <a:gd name="T69" fmla="*/ 2147483647 h 185"/>
              <a:gd name="T70" fmla="*/ 2147483647 w 210"/>
              <a:gd name="T71" fmla="*/ 2147483647 h 185"/>
              <a:gd name="T72" fmla="*/ 2147483647 w 210"/>
              <a:gd name="T73" fmla="*/ 2147483647 h 185"/>
              <a:gd name="T74" fmla="*/ 2147483647 w 210"/>
              <a:gd name="T75" fmla="*/ 2147483647 h 185"/>
              <a:gd name="T76" fmla="*/ 2147483647 w 210"/>
              <a:gd name="T77" fmla="*/ 2147483647 h 185"/>
              <a:gd name="T78" fmla="*/ 0 w 210"/>
              <a:gd name="T79" fmla="*/ 2147483647 h 18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10"/>
              <a:gd name="T121" fmla="*/ 0 h 185"/>
              <a:gd name="T122" fmla="*/ 210 w 210"/>
              <a:gd name="T123" fmla="*/ 185 h 18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10" h="185">
                <a:moveTo>
                  <a:pt x="0" y="33"/>
                </a:moveTo>
                <a:lnTo>
                  <a:pt x="5" y="26"/>
                </a:lnTo>
                <a:lnTo>
                  <a:pt x="3" y="17"/>
                </a:lnTo>
                <a:lnTo>
                  <a:pt x="35" y="0"/>
                </a:lnTo>
                <a:lnTo>
                  <a:pt x="38" y="6"/>
                </a:lnTo>
                <a:lnTo>
                  <a:pt x="61" y="2"/>
                </a:lnTo>
                <a:lnTo>
                  <a:pt x="79" y="3"/>
                </a:lnTo>
                <a:lnTo>
                  <a:pt x="72" y="12"/>
                </a:lnTo>
                <a:lnTo>
                  <a:pt x="76" y="24"/>
                </a:lnTo>
                <a:lnTo>
                  <a:pt x="91" y="29"/>
                </a:lnTo>
                <a:lnTo>
                  <a:pt x="106" y="28"/>
                </a:lnTo>
                <a:lnTo>
                  <a:pt x="118" y="19"/>
                </a:lnTo>
                <a:lnTo>
                  <a:pt x="138" y="17"/>
                </a:lnTo>
                <a:lnTo>
                  <a:pt x="144" y="25"/>
                </a:lnTo>
                <a:lnTo>
                  <a:pt x="156" y="32"/>
                </a:lnTo>
                <a:lnTo>
                  <a:pt x="173" y="33"/>
                </a:lnTo>
                <a:lnTo>
                  <a:pt x="170" y="47"/>
                </a:lnTo>
                <a:lnTo>
                  <a:pt x="171" y="75"/>
                </a:lnTo>
                <a:lnTo>
                  <a:pt x="174" y="92"/>
                </a:lnTo>
                <a:lnTo>
                  <a:pt x="193" y="90"/>
                </a:lnTo>
                <a:lnTo>
                  <a:pt x="199" y="102"/>
                </a:lnTo>
                <a:lnTo>
                  <a:pt x="200" y="112"/>
                </a:lnTo>
                <a:lnTo>
                  <a:pt x="210" y="126"/>
                </a:lnTo>
                <a:lnTo>
                  <a:pt x="198" y="136"/>
                </a:lnTo>
                <a:lnTo>
                  <a:pt x="187" y="144"/>
                </a:lnTo>
                <a:lnTo>
                  <a:pt x="175" y="144"/>
                </a:lnTo>
                <a:lnTo>
                  <a:pt x="161" y="148"/>
                </a:lnTo>
                <a:lnTo>
                  <a:pt x="161" y="163"/>
                </a:lnTo>
                <a:lnTo>
                  <a:pt x="155" y="173"/>
                </a:lnTo>
                <a:lnTo>
                  <a:pt x="140" y="185"/>
                </a:lnTo>
                <a:lnTo>
                  <a:pt x="115" y="166"/>
                </a:lnTo>
                <a:lnTo>
                  <a:pt x="108" y="149"/>
                </a:lnTo>
                <a:lnTo>
                  <a:pt x="85" y="144"/>
                </a:lnTo>
                <a:lnTo>
                  <a:pt x="77" y="122"/>
                </a:lnTo>
                <a:lnTo>
                  <a:pt x="61" y="109"/>
                </a:lnTo>
                <a:lnTo>
                  <a:pt x="55" y="93"/>
                </a:lnTo>
                <a:lnTo>
                  <a:pt x="42" y="77"/>
                </a:lnTo>
                <a:lnTo>
                  <a:pt x="33" y="61"/>
                </a:lnTo>
                <a:lnTo>
                  <a:pt x="16" y="49"/>
                </a:lnTo>
                <a:lnTo>
                  <a:pt x="0" y="33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1" name="Freeform 27"/>
          <p:cNvSpPr>
            <a:spLocks/>
          </p:cNvSpPr>
          <p:nvPr/>
        </p:nvSpPr>
        <p:spPr bwMode="auto">
          <a:xfrm>
            <a:off x="6289675" y="3819525"/>
            <a:ext cx="79375" cy="93663"/>
          </a:xfrm>
          <a:custGeom>
            <a:avLst/>
            <a:gdLst>
              <a:gd name="T0" fmla="*/ 2147483647 w 57"/>
              <a:gd name="T1" fmla="*/ 2147483647 h 71"/>
              <a:gd name="T2" fmla="*/ 2147483647 w 57"/>
              <a:gd name="T3" fmla="*/ 2147483647 h 71"/>
              <a:gd name="T4" fmla="*/ 2147483647 w 57"/>
              <a:gd name="T5" fmla="*/ 2147483647 h 71"/>
              <a:gd name="T6" fmla="*/ 2147483647 w 57"/>
              <a:gd name="T7" fmla="*/ 2147483647 h 71"/>
              <a:gd name="T8" fmla="*/ 2147483647 w 57"/>
              <a:gd name="T9" fmla="*/ 2147483647 h 71"/>
              <a:gd name="T10" fmla="*/ 2147483647 w 57"/>
              <a:gd name="T11" fmla="*/ 2147483647 h 71"/>
              <a:gd name="T12" fmla="*/ 2147483647 w 57"/>
              <a:gd name="T13" fmla="*/ 0 h 71"/>
              <a:gd name="T14" fmla="*/ 2147483647 w 57"/>
              <a:gd name="T15" fmla="*/ 0 h 71"/>
              <a:gd name="T16" fmla="*/ 2147483647 w 57"/>
              <a:gd name="T17" fmla="*/ 2147483647 h 71"/>
              <a:gd name="T18" fmla="*/ 2147483647 w 57"/>
              <a:gd name="T19" fmla="*/ 2147483647 h 71"/>
              <a:gd name="T20" fmla="*/ 2147483647 w 57"/>
              <a:gd name="T21" fmla="*/ 2147483647 h 71"/>
              <a:gd name="T22" fmla="*/ 0 w 57"/>
              <a:gd name="T23" fmla="*/ 2147483647 h 71"/>
              <a:gd name="T24" fmla="*/ 2147483647 w 57"/>
              <a:gd name="T25" fmla="*/ 2147483647 h 71"/>
              <a:gd name="T26" fmla="*/ 2147483647 w 57"/>
              <a:gd name="T27" fmla="*/ 2147483647 h 71"/>
              <a:gd name="T28" fmla="*/ 2147483647 w 57"/>
              <a:gd name="T29" fmla="*/ 2147483647 h 71"/>
              <a:gd name="T30" fmla="*/ 2147483647 w 57"/>
              <a:gd name="T31" fmla="*/ 2147483647 h 71"/>
              <a:gd name="T32" fmla="*/ 2147483647 w 57"/>
              <a:gd name="T33" fmla="*/ 2147483647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7"/>
              <a:gd name="T52" fmla="*/ 0 h 71"/>
              <a:gd name="T53" fmla="*/ 57 w 57"/>
              <a:gd name="T54" fmla="*/ 71 h 7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7" h="71">
                <a:moveTo>
                  <a:pt x="41" y="71"/>
                </a:moveTo>
                <a:lnTo>
                  <a:pt x="44" y="48"/>
                </a:lnTo>
                <a:lnTo>
                  <a:pt x="57" y="39"/>
                </a:lnTo>
                <a:lnTo>
                  <a:pt x="57" y="28"/>
                </a:lnTo>
                <a:lnTo>
                  <a:pt x="50" y="20"/>
                </a:lnTo>
                <a:lnTo>
                  <a:pt x="43" y="9"/>
                </a:lnTo>
                <a:lnTo>
                  <a:pt x="39" y="0"/>
                </a:lnTo>
                <a:lnTo>
                  <a:pt x="26" y="0"/>
                </a:lnTo>
                <a:lnTo>
                  <a:pt x="17" y="4"/>
                </a:lnTo>
                <a:lnTo>
                  <a:pt x="17" y="19"/>
                </a:lnTo>
                <a:lnTo>
                  <a:pt x="9" y="32"/>
                </a:lnTo>
                <a:lnTo>
                  <a:pt x="0" y="36"/>
                </a:lnTo>
                <a:lnTo>
                  <a:pt x="4" y="47"/>
                </a:lnTo>
                <a:lnTo>
                  <a:pt x="16" y="50"/>
                </a:lnTo>
                <a:lnTo>
                  <a:pt x="28" y="53"/>
                </a:lnTo>
                <a:lnTo>
                  <a:pt x="35" y="60"/>
                </a:lnTo>
                <a:lnTo>
                  <a:pt x="41" y="71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2" name="Freeform 28"/>
          <p:cNvSpPr>
            <a:spLocks/>
          </p:cNvSpPr>
          <p:nvPr/>
        </p:nvSpPr>
        <p:spPr bwMode="auto">
          <a:xfrm>
            <a:off x="6192838" y="3444875"/>
            <a:ext cx="296862" cy="303213"/>
          </a:xfrm>
          <a:custGeom>
            <a:avLst/>
            <a:gdLst>
              <a:gd name="T0" fmla="*/ 2147483647 w 214"/>
              <a:gd name="T1" fmla="*/ 2147483647 h 227"/>
              <a:gd name="T2" fmla="*/ 2147483647 w 214"/>
              <a:gd name="T3" fmla="*/ 2147483647 h 227"/>
              <a:gd name="T4" fmla="*/ 2147483647 w 214"/>
              <a:gd name="T5" fmla="*/ 2147483647 h 227"/>
              <a:gd name="T6" fmla="*/ 2147483647 w 214"/>
              <a:gd name="T7" fmla="*/ 2147483647 h 227"/>
              <a:gd name="T8" fmla="*/ 2147483647 w 214"/>
              <a:gd name="T9" fmla="*/ 2147483647 h 227"/>
              <a:gd name="T10" fmla="*/ 2147483647 w 214"/>
              <a:gd name="T11" fmla="*/ 2147483647 h 227"/>
              <a:gd name="T12" fmla="*/ 2147483647 w 214"/>
              <a:gd name="T13" fmla="*/ 2147483647 h 227"/>
              <a:gd name="T14" fmla="*/ 2147483647 w 214"/>
              <a:gd name="T15" fmla="*/ 2147483647 h 227"/>
              <a:gd name="T16" fmla="*/ 2147483647 w 214"/>
              <a:gd name="T17" fmla="*/ 2147483647 h 227"/>
              <a:gd name="T18" fmla="*/ 2147483647 w 214"/>
              <a:gd name="T19" fmla="*/ 2147483647 h 227"/>
              <a:gd name="T20" fmla="*/ 2147483647 w 214"/>
              <a:gd name="T21" fmla="*/ 2147483647 h 227"/>
              <a:gd name="T22" fmla="*/ 2147483647 w 214"/>
              <a:gd name="T23" fmla="*/ 2147483647 h 227"/>
              <a:gd name="T24" fmla="*/ 2147483647 w 214"/>
              <a:gd name="T25" fmla="*/ 2147483647 h 227"/>
              <a:gd name="T26" fmla="*/ 0 w 214"/>
              <a:gd name="T27" fmla="*/ 2147483647 h 227"/>
              <a:gd name="T28" fmla="*/ 2147483647 w 214"/>
              <a:gd name="T29" fmla="*/ 2147483647 h 227"/>
              <a:gd name="T30" fmla="*/ 2147483647 w 214"/>
              <a:gd name="T31" fmla="*/ 2147483647 h 227"/>
              <a:gd name="T32" fmla="*/ 2147483647 w 214"/>
              <a:gd name="T33" fmla="*/ 2147483647 h 227"/>
              <a:gd name="T34" fmla="*/ 2147483647 w 214"/>
              <a:gd name="T35" fmla="*/ 2147483647 h 227"/>
              <a:gd name="T36" fmla="*/ 2147483647 w 214"/>
              <a:gd name="T37" fmla="*/ 2147483647 h 227"/>
              <a:gd name="T38" fmla="*/ 2147483647 w 214"/>
              <a:gd name="T39" fmla="*/ 2147483647 h 227"/>
              <a:gd name="T40" fmla="*/ 2147483647 w 214"/>
              <a:gd name="T41" fmla="*/ 2147483647 h 227"/>
              <a:gd name="T42" fmla="*/ 2147483647 w 214"/>
              <a:gd name="T43" fmla="*/ 2147483647 h 227"/>
              <a:gd name="T44" fmla="*/ 2147483647 w 214"/>
              <a:gd name="T45" fmla="*/ 2147483647 h 227"/>
              <a:gd name="T46" fmla="*/ 2147483647 w 214"/>
              <a:gd name="T47" fmla="*/ 2147483647 h 227"/>
              <a:gd name="T48" fmla="*/ 2147483647 w 214"/>
              <a:gd name="T49" fmla="*/ 2147483647 h 227"/>
              <a:gd name="T50" fmla="*/ 2147483647 w 214"/>
              <a:gd name="T51" fmla="*/ 2147483647 h 227"/>
              <a:gd name="T52" fmla="*/ 2147483647 w 214"/>
              <a:gd name="T53" fmla="*/ 2147483647 h 227"/>
              <a:gd name="T54" fmla="*/ 2147483647 w 214"/>
              <a:gd name="T55" fmla="*/ 2147483647 h 227"/>
              <a:gd name="T56" fmla="*/ 2147483647 w 214"/>
              <a:gd name="T57" fmla="*/ 2147483647 h 227"/>
              <a:gd name="T58" fmla="*/ 2147483647 w 214"/>
              <a:gd name="T59" fmla="*/ 2147483647 h 227"/>
              <a:gd name="T60" fmla="*/ 2147483647 w 214"/>
              <a:gd name="T61" fmla="*/ 2147483647 h 227"/>
              <a:gd name="T62" fmla="*/ 2147483647 w 214"/>
              <a:gd name="T63" fmla="*/ 2147483647 h 227"/>
              <a:gd name="T64" fmla="*/ 2147483647 w 214"/>
              <a:gd name="T65" fmla="*/ 2147483647 h 227"/>
              <a:gd name="T66" fmla="*/ 2147483647 w 214"/>
              <a:gd name="T67" fmla="*/ 2147483647 h 227"/>
              <a:gd name="T68" fmla="*/ 2147483647 w 214"/>
              <a:gd name="T69" fmla="*/ 2147483647 h 227"/>
              <a:gd name="T70" fmla="*/ 2147483647 w 214"/>
              <a:gd name="T71" fmla="*/ 2147483647 h 227"/>
              <a:gd name="T72" fmla="*/ 2147483647 w 214"/>
              <a:gd name="T73" fmla="*/ 2147483647 h 227"/>
              <a:gd name="T74" fmla="*/ 2147483647 w 214"/>
              <a:gd name="T75" fmla="*/ 2147483647 h 227"/>
              <a:gd name="T76" fmla="*/ 2147483647 w 214"/>
              <a:gd name="T77" fmla="*/ 2147483647 h 227"/>
              <a:gd name="T78" fmla="*/ 2147483647 w 214"/>
              <a:gd name="T79" fmla="*/ 0 h 227"/>
              <a:gd name="T80" fmla="*/ 2147483647 w 214"/>
              <a:gd name="T81" fmla="*/ 0 h 227"/>
              <a:gd name="T82" fmla="*/ 2147483647 w 214"/>
              <a:gd name="T83" fmla="*/ 2147483647 h 227"/>
              <a:gd name="T84" fmla="*/ 2147483647 w 214"/>
              <a:gd name="T85" fmla="*/ 2147483647 h 227"/>
              <a:gd name="T86" fmla="*/ 2147483647 w 214"/>
              <a:gd name="T87" fmla="*/ 2147483647 h 227"/>
              <a:gd name="T88" fmla="*/ 2147483647 w 214"/>
              <a:gd name="T89" fmla="*/ 2147483647 h 227"/>
              <a:gd name="T90" fmla="*/ 2147483647 w 214"/>
              <a:gd name="T91" fmla="*/ 2147483647 h 227"/>
              <a:gd name="T92" fmla="*/ 2147483647 w 214"/>
              <a:gd name="T93" fmla="*/ 2147483647 h 227"/>
              <a:gd name="T94" fmla="*/ 2147483647 w 214"/>
              <a:gd name="T95" fmla="*/ 2147483647 h 227"/>
              <a:gd name="T96" fmla="*/ 2147483647 w 214"/>
              <a:gd name="T97" fmla="*/ 2147483647 h 227"/>
              <a:gd name="T98" fmla="*/ 2147483647 w 214"/>
              <a:gd name="T99" fmla="*/ 2147483647 h 227"/>
              <a:gd name="T100" fmla="*/ 2147483647 w 214"/>
              <a:gd name="T101" fmla="*/ 2147483647 h 227"/>
              <a:gd name="T102" fmla="*/ 2147483647 w 214"/>
              <a:gd name="T103" fmla="*/ 2147483647 h 227"/>
              <a:gd name="T104" fmla="*/ 2147483647 w 214"/>
              <a:gd name="T105" fmla="*/ 2147483647 h 227"/>
              <a:gd name="T106" fmla="*/ 2147483647 w 214"/>
              <a:gd name="T107" fmla="*/ 2147483647 h 227"/>
              <a:gd name="T108" fmla="*/ 2147483647 w 214"/>
              <a:gd name="T109" fmla="*/ 2147483647 h 227"/>
              <a:gd name="T110" fmla="*/ 2147483647 w 214"/>
              <a:gd name="T111" fmla="*/ 2147483647 h 22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14"/>
              <a:gd name="T169" fmla="*/ 0 h 227"/>
              <a:gd name="T170" fmla="*/ 214 w 214"/>
              <a:gd name="T171" fmla="*/ 227 h 227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14" h="227">
                <a:moveTo>
                  <a:pt x="89" y="6"/>
                </a:moveTo>
                <a:lnTo>
                  <a:pt x="67" y="33"/>
                </a:lnTo>
                <a:lnTo>
                  <a:pt x="67" y="41"/>
                </a:lnTo>
                <a:lnTo>
                  <a:pt x="54" y="54"/>
                </a:lnTo>
                <a:lnTo>
                  <a:pt x="56" y="57"/>
                </a:lnTo>
                <a:lnTo>
                  <a:pt x="52" y="66"/>
                </a:lnTo>
                <a:lnTo>
                  <a:pt x="39" y="79"/>
                </a:lnTo>
                <a:lnTo>
                  <a:pt x="26" y="94"/>
                </a:lnTo>
                <a:lnTo>
                  <a:pt x="21" y="102"/>
                </a:lnTo>
                <a:lnTo>
                  <a:pt x="26" y="109"/>
                </a:lnTo>
                <a:lnTo>
                  <a:pt x="22" y="120"/>
                </a:lnTo>
                <a:lnTo>
                  <a:pt x="15" y="129"/>
                </a:lnTo>
                <a:lnTo>
                  <a:pt x="9" y="133"/>
                </a:lnTo>
                <a:lnTo>
                  <a:pt x="0" y="144"/>
                </a:lnTo>
                <a:lnTo>
                  <a:pt x="1" y="155"/>
                </a:lnTo>
                <a:lnTo>
                  <a:pt x="11" y="161"/>
                </a:lnTo>
                <a:lnTo>
                  <a:pt x="35" y="161"/>
                </a:lnTo>
                <a:lnTo>
                  <a:pt x="49" y="153"/>
                </a:lnTo>
                <a:lnTo>
                  <a:pt x="63" y="151"/>
                </a:lnTo>
                <a:lnTo>
                  <a:pt x="74" y="161"/>
                </a:lnTo>
                <a:lnTo>
                  <a:pt x="85" y="166"/>
                </a:lnTo>
                <a:lnTo>
                  <a:pt x="100" y="168"/>
                </a:lnTo>
                <a:lnTo>
                  <a:pt x="96" y="185"/>
                </a:lnTo>
                <a:lnTo>
                  <a:pt x="101" y="227"/>
                </a:lnTo>
                <a:lnTo>
                  <a:pt x="114" y="226"/>
                </a:lnTo>
                <a:lnTo>
                  <a:pt x="122" y="225"/>
                </a:lnTo>
                <a:lnTo>
                  <a:pt x="125" y="213"/>
                </a:lnTo>
                <a:lnTo>
                  <a:pt x="127" y="188"/>
                </a:lnTo>
                <a:lnTo>
                  <a:pt x="137" y="175"/>
                </a:lnTo>
                <a:lnTo>
                  <a:pt x="137" y="153"/>
                </a:lnTo>
                <a:lnTo>
                  <a:pt x="145" y="140"/>
                </a:lnTo>
                <a:lnTo>
                  <a:pt x="161" y="133"/>
                </a:lnTo>
                <a:lnTo>
                  <a:pt x="192" y="98"/>
                </a:lnTo>
                <a:lnTo>
                  <a:pt x="196" y="83"/>
                </a:lnTo>
                <a:lnTo>
                  <a:pt x="191" y="59"/>
                </a:lnTo>
                <a:lnTo>
                  <a:pt x="211" y="43"/>
                </a:lnTo>
                <a:lnTo>
                  <a:pt x="214" y="16"/>
                </a:lnTo>
                <a:lnTo>
                  <a:pt x="200" y="4"/>
                </a:lnTo>
                <a:lnTo>
                  <a:pt x="191" y="2"/>
                </a:lnTo>
                <a:lnTo>
                  <a:pt x="174" y="0"/>
                </a:lnTo>
                <a:lnTo>
                  <a:pt x="137" y="0"/>
                </a:lnTo>
                <a:lnTo>
                  <a:pt x="126" y="9"/>
                </a:lnTo>
                <a:lnTo>
                  <a:pt x="117" y="20"/>
                </a:lnTo>
                <a:lnTo>
                  <a:pt x="119" y="30"/>
                </a:lnTo>
                <a:lnTo>
                  <a:pt x="132" y="39"/>
                </a:lnTo>
                <a:lnTo>
                  <a:pt x="141" y="50"/>
                </a:lnTo>
                <a:lnTo>
                  <a:pt x="141" y="65"/>
                </a:lnTo>
                <a:lnTo>
                  <a:pt x="126" y="76"/>
                </a:lnTo>
                <a:lnTo>
                  <a:pt x="111" y="79"/>
                </a:lnTo>
                <a:lnTo>
                  <a:pt x="100" y="81"/>
                </a:lnTo>
                <a:lnTo>
                  <a:pt x="95" y="72"/>
                </a:lnTo>
                <a:lnTo>
                  <a:pt x="91" y="59"/>
                </a:lnTo>
                <a:lnTo>
                  <a:pt x="98" y="48"/>
                </a:lnTo>
                <a:lnTo>
                  <a:pt x="96" y="35"/>
                </a:lnTo>
                <a:lnTo>
                  <a:pt x="95" y="22"/>
                </a:lnTo>
                <a:lnTo>
                  <a:pt x="89" y="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3" name="Freeform 29"/>
          <p:cNvSpPr>
            <a:spLocks/>
          </p:cNvSpPr>
          <p:nvPr/>
        </p:nvSpPr>
        <p:spPr bwMode="auto">
          <a:xfrm>
            <a:off x="5186363" y="2970213"/>
            <a:ext cx="419100" cy="369887"/>
          </a:xfrm>
          <a:custGeom>
            <a:avLst/>
            <a:gdLst>
              <a:gd name="T0" fmla="*/ 2147483647 w 303"/>
              <a:gd name="T1" fmla="*/ 2147483647 h 277"/>
              <a:gd name="T2" fmla="*/ 2147483647 w 303"/>
              <a:gd name="T3" fmla="*/ 2147483647 h 277"/>
              <a:gd name="T4" fmla="*/ 2147483647 w 303"/>
              <a:gd name="T5" fmla="*/ 2147483647 h 277"/>
              <a:gd name="T6" fmla="*/ 2147483647 w 303"/>
              <a:gd name="T7" fmla="*/ 2147483647 h 277"/>
              <a:gd name="T8" fmla="*/ 2147483647 w 303"/>
              <a:gd name="T9" fmla="*/ 2147483647 h 277"/>
              <a:gd name="T10" fmla="*/ 2147483647 w 303"/>
              <a:gd name="T11" fmla="*/ 2147483647 h 277"/>
              <a:gd name="T12" fmla="*/ 2147483647 w 303"/>
              <a:gd name="T13" fmla="*/ 2147483647 h 277"/>
              <a:gd name="T14" fmla="*/ 2147483647 w 303"/>
              <a:gd name="T15" fmla="*/ 2147483647 h 277"/>
              <a:gd name="T16" fmla="*/ 2147483647 w 303"/>
              <a:gd name="T17" fmla="*/ 2147483647 h 277"/>
              <a:gd name="T18" fmla="*/ 2147483647 w 303"/>
              <a:gd name="T19" fmla="*/ 2147483647 h 277"/>
              <a:gd name="T20" fmla="*/ 2147483647 w 303"/>
              <a:gd name="T21" fmla="*/ 2147483647 h 277"/>
              <a:gd name="T22" fmla="*/ 2147483647 w 303"/>
              <a:gd name="T23" fmla="*/ 2147483647 h 277"/>
              <a:gd name="T24" fmla="*/ 2147483647 w 303"/>
              <a:gd name="T25" fmla="*/ 2147483647 h 277"/>
              <a:gd name="T26" fmla="*/ 2147483647 w 303"/>
              <a:gd name="T27" fmla="*/ 2147483647 h 277"/>
              <a:gd name="T28" fmla="*/ 2147483647 w 303"/>
              <a:gd name="T29" fmla="*/ 2147483647 h 277"/>
              <a:gd name="T30" fmla="*/ 2147483647 w 303"/>
              <a:gd name="T31" fmla="*/ 2147483647 h 277"/>
              <a:gd name="T32" fmla="*/ 2147483647 w 303"/>
              <a:gd name="T33" fmla="*/ 2147483647 h 277"/>
              <a:gd name="T34" fmla="*/ 2147483647 w 303"/>
              <a:gd name="T35" fmla="*/ 2147483647 h 277"/>
              <a:gd name="T36" fmla="*/ 2147483647 w 303"/>
              <a:gd name="T37" fmla="*/ 2147483647 h 277"/>
              <a:gd name="T38" fmla="*/ 2147483647 w 303"/>
              <a:gd name="T39" fmla="*/ 2147483647 h 277"/>
              <a:gd name="T40" fmla="*/ 2147483647 w 303"/>
              <a:gd name="T41" fmla="*/ 2147483647 h 277"/>
              <a:gd name="T42" fmla="*/ 2147483647 w 303"/>
              <a:gd name="T43" fmla="*/ 2147483647 h 277"/>
              <a:gd name="T44" fmla="*/ 2147483647 w 303"/>
              <a:gd name="T45" fmla="*/ 2147483647 h 277"/>
              <a:gd name="T46" fmla="*/ 2147483647 w 303"/>
              <a:gd name="T47" fmla="*/ 2147483647 h 277"/>
              <a:gd name="T48" fmla="*/ 2147483647 w 303"/>
              <a:gd name="T49" fmla="*/ 0 h 277"/>
              <a:gd name="T50" fmla="*/ 2147483647 w 303"/>
              <a:gd name="T51" fmla="*/ 2147483647 h 277"/>
              <a:gd name="T52" fmla="*/ 2147483647 w 303"/>
              <a:gd name="T53" fmla="*/ 2147483647 h 277"/>
              <a:gd name="T54" fmla="*/ 2147483647 w 303"/>
              <a:gd name="T55" fmla="*/ 2147483647 h 277"/>
              <a:gd name="T56" fmla="*/ 2147483647 w 303"/>
              <a:gd name="T57" fmla="*/ 2147483647 h 277"/>
              <a:gd name="T58" fmla="*/ 2147483647 w 303"/>
              <a:gd name="T59" fmla="*/ 2147483647 h 277"/>
              <a:gd name="T60" fmla="*/ 2147483647 w 303"/>
              <a:gd name="T61" fmla="*/ 2147483647 h 277"/>
              <a:gd name="T62" fmla="*/ 2147483647 w 303"/>
              <a:gd name="T63" fmla="*/ 2147483647 h 277"/>
              <a:gd name="T64" fmla="*/ 2147483647 w 303"/>
              <a:gd name="T65" fmla="*/ 2147483647 h 277"/>
              <a:gd name="T66" fmla="*/ 2147483647 w 303"/>
              <a:gd name="T67" fmla="*/ 2147483647 h 277"/>
              <a:gd name="T68" fmla="*/ 2147483647 w 303"/>
              <a:gd name="T69" fmla="*/ 2147483647 h 277"/>
              <a:gd name="T70" fmla="*/ 2147483647 w 303"/>
              <a:gd name="T71" fmla="*/ 2147483647 h 27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3"/>
              <a:gd name="T109" fmla="*/ 0 h 277"/>
              <a:gd name="T110" fmla="*/ 303 w 303"/>
              <a:gd name="T111" fmla="*/ 277 h 27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3" h="277">
                <a:moveTo>
                  <a:pt x="112" y="104"/>
                </a:moveTo>
                <a:lnTo>
                  <a:pt x="108" y="115"/>
                </a:lnTo>
                <a:lnTo>
                  <a:pt x="112" y="130"/>
                </a:lnTo>
                <a:lnTo>
                  <a:pt x="106" y="139"/>
                </a:lnTo>
                <a:lnTo>
                  <a:pt x="97" y="133"/>
                </a:lnTo>
                <a:lnTo>
                  <a:pt x="86" y="135"/>
                </a:lnTo>
                <a:lnTo>
                  <a:pt x="86" y="146"/>
                </a:lnTo>
                <a:lnTo>
                  <a:pt x="63" y="167"/>
                </a:lnTo>
                <a:lnTo>
                  <a:pt x="50" y="172"/>
                </a:lnTo>
                <a:lnTo>
                  <a:pt x="33" y="191"/>
                </a:lnTo>
                <a:lnTo>
                  <a:pt x="22" y="196"/>
                </a:lnTo>
                <a:lnTo>
                  <a:pt x="13" y="195"/>
                </a:lnTo>
                <a:lnTo>
                  <a:pt x="9" y="198"/>
                </a:lnTo>
                <a:lnTo>
                  <a:pt x="6" y="201"/>
                </a:lnTo>
                <a:lnTo>
                  <a:pt x="11" y="208"/>
                </a:lnTo>
                <a:lnTo>
                  <a:pt x="11" y="221"/>
                </a:lnTo>
                <a:lnTo>
                  <a:pt x="0" y="233"/>
                </a:lnTo>
                <a:lnTo>
                  <a:pt x="4" y="245"/>
                </a:lnTo>
                <a:lnTo>
                  <a:pt x="17" y="245"/>
                </a:lnTo>
                <a:lnTo>
                  <a:pt x="22" y="236"/>
                </a:lnTo>
                <a:lnTo>
                  <a:pt x="30" y="244"/>
                </a:lnTo>
                <a:lnTo>
                  <a:pt x="20" y="251"/>
                </a:lnTo>
                <a:lnTo>
                  <a:pt x="24" y="262"/>
                </a:lnTo>
                <a:lnTo>
                  <a:pt x="30" y="264"/>
                </a:lnTo>
                <a:lnTo>
                  <a:pt x="54" y="268"/>
                </a:lnTo>
                <a:lnTo>
                  <a:pt x="58" y="270"/>
                </a:lnTo>
                <a:lnTo>
                  <a:pt x="80" y="277"/>
                </a:lnTo>
                <a:lnTo>
                  <a:pt x="89" y="273"/>
                </a:lnTo>
                <a:lnTo>
                  <a:pt x="108" y="262"/>
                </a:lnTo>
                <a:lnTo>
                  <a:pt x="136" y="268"/>
                </a:lnTo>
                <a:lnTo>
                  <a:pt x="186" y="268"/>
                </a:lnTo>
                <a:lnTo>
                  <a:pt x="214" y="262"/>
                </a:lnTo>
                <a:lnTo>
                  <a:pt x="227" y="242"/>
                </a:lnTo>
                <a:lnTo>
                  <a:pt x="244" y="233"/>
                </a:lnTo>
                <a:lnTo>
                  <a:pt x="249" y="221"/>
                </a:lnTo>
                <a:lnTo>
                  <a:pt x="255" y="205"/>
                </a:lnTo>
                <a:lnTo>
                  <a:pt x="268" y="195"/>
                </a:lnTo>
                <a:lnTo>
                  <a:pt x="279" y="167"/>
                </a:lnTo>
                <a:lnTo>
                  <a:pt x="277" y="135"/>
                </a:lnTo>
                <a:lnTo>
                  <a:pt x="303" y="120"/>
                </a:lnTo>
                <a:lnTo>
                  <a:pt x="288" y="107"/>
                </a:lnTo>
                <a:lnTo>
                  <a:pt x="283" y="85"/>
                </a:lnTo>
                <a:lnTo>
                  <a:pt x="273" y="76"/>
                </a:lnTo>
                <a:lnTo>
                  <a:pt x="262" y="76"/>
                </a:lnTo>
                <a:lnTo>
                  <a:pt x="251" y="70"/>
                </a:lnTo>
                <a:lnTo>
                  <a:pt x="231" y="46"/>
                </a:lnTo>
                <a:lnTo>
                  <a:pt x="240" y="41"/>
                </a:lnTo>
                <a:lnTo>
                  <a:pt x="275" y="9"/>
                </a:lnTo>
                <a:lnTo>
                  <a:pt x="271" y="0"/>
                </a:lnTo>
                <a:lnTo>
                  <a:pt x="260" y="2"/>
                </a:lnTo>
                <a:lnTo>
                  <a:pt x="223" y="4"/>
                </a:lnTo>
                <a:lnTo>
                  <a:pt x="210" y="13"/>
                </a:lnTo>
                <a:lnTo>
                  <a:pt x="201" y="19"/>
                </a:lnTo>
                <a:lnTo>
                  <a:pt x="188" y="17"/>
                </a:lnTo>
                <a:lnTo>
                  <a:pt x="180" y="22"/>
                </a:lnTo>
                <a:lnTo>
                  <a:pt x="186" y="32"/>
                </a:lnTo>
                <a:lnTo>
                  <a:pt x="204" y="44"/>
                </a:lnTo>
                <a:lnTo>
                  <a:pt x="191" y="46"/>
                </a:lnTo>
                <a:lnTo>
                  <a:pt x="158" y="50"/>
                </a:lnTo>
                <a:lnTo>
                  <a:pt x="136" y="41"/>
                </a:lnTo>
                <a:lnTo>
                  <a:pt x="113" y="32"/>
                </a:lnTo>
                <a:lnTo>
                  <a:pt x="106" y="37"/>
                </a:lnTo>
                <a:lnTo>
                  <a:pt x="100" y="54"/>
                </a:lnTo>
                <a:lnTo>
                  <a:pt x="102" y="63"/>
                </a:lnTo>
                <a:lnTo>
                  <a:pt x="99" y="67"/>
                </a:lnTo>
                <a:lnTo>
                  <a:pt x="86" y="72"/>
                </a:lnTo>
                <a:lnTo>
                  <a:pt x="87" y="89"/>
                </a:lnTo>
                <a:lnTo>
                  <a:pt x="86" y="93"/>
                </a:lnTo>
                <a:lnTo>
                  <a:pt x="72" y="111"/>
                </a:lnTo>
                <a:lnTo>
                  <a:pt x="84" y="128"/>
                </a:lnTo>
                <a:lnTo>
                  <a:pt x="89" y="126"/>
                </a:lnTo>
                <a:lnTo>
                  <a:pt x="112" y="10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84" name="Group 30"/>
          <p:cNvGrpSpPr>
            <a:grpSpLocks/>
          </p:cNvGrpSpPr>
          <p:nvPr/>
        </p:nvGrpSpPr>
        <p:grpSpPr bwMode="auto">
          <a:xfrm>
            <a:off x="6607175" y="2995613"/>
            <a:ext cx="476250" cy="363537"/>
            <a:chOff x="2446" y="1975"/>
            <a:chExt cx="345" cy="272"/>
          </a:xfrm>
        </p:grpSpPr>
        <p:sp>
          <p:nvSpPr>
            <p:cNvPr id="62578" name="Freeform 31"/>
            <p:cNvSpPr>
              <a:spLocks/>
            </p:cNvSpPr>
            <p:nvPr/>
          </p:nvSpPr>
          <p:spPr bwMode="auto">
            <a:xfrm>
              <a:off x="2446" y="2030"/>
              <a:ext cx="146" cy="179"/>
            </a:xfrm>
            <a:custGeom>
              <a:avLst/>
              <a:gdLst>
                <a:gd name="T0" fmla="*/ 12 w 146"/>
                <a:gd name="T1" fmla="*/ 153 h 179"/>
                <a:gd name="T2" fmla="*/ 20 w 146"/>
                <a:gd name="T3" fmla="*/ 166 h 179"/>
                <a:gd name="T4" fmla="*/ 36 w 146"/>
                <a:gd name="T5" fmla="*/ 166 h 179"/>
                <a:gd name="T6" fmla="*/ 51 w 146"/>
                <a:gd name="T7" fmla="*/ 170 h 179"/>
                <a:gd name="T8" fmla="*/ 62 w 146"/>
                <a:gd name="T9" fmla="*/ 179 h 179"/>
                <a:gd name="T10" fmla="*/ 74 w 146"/>
                <a:gd name="T11" fmla="*/ 179 h 179"/>
                <a:gd name="T12" fmla="*/ 66 w 146"/>
                <a:gd name="T13" fmla="*/ 168 h 179"/>
                <a:gd name="T14" fmla="*/ 72 w 146"/>
                <a:gd name="T15" fmla="*/ 153 h 179"/>
                <a:gd name="T16" fmla="*/ 79 w 146"/>
                <a:gd name="T17" fmla="*/ 136 h 179"/>
                <a:gd name="T18" fmla="*/ 83 w 146"/>
                <a:gd name="T19" fmla="*/ 117 h 179"/>
                <a:gd name="T20" fmla="*/ 100 w 146"/>
                <a:gd name="T21" fmla="*/ 106 h 179"/>
                <a:gd name="T22" fmla="*/ 114 w 146"/>
                <a:gd name="T23" fmla="*/ 98 h 179"/>
                <a:gd name="T24" fmla="*/ 113 w 146"/>
                <a:gd name="T25" fmla="*/ 87 h 179"/>
                <a:gd name="T26" fmla="*/ 113 w 146"/>
                <a:gd name="T27" fmla="*/ 69 h 179"/>
                <a:gd name="T28" fmla="*/ 116 w 146"/>
                <a:gd name="T29" fmla="*/ 61 h 179"/>
                <a:gd name="T30" fmla="*/ 129 w 146"/>
                <a:gd name="T31" fmla="*/ 59 h 179"/>
                <a:gd name="T32" fmla="*/ 135 w 146"/>
                <a:gd name="T33" fmla="*/ 63 h 179"/>
                <a:gd name="T34" fmla="*/ 146 w 146"/>
                <a:gd name="T35" fmla="*/ 50 h 179"/>
                <a:gd name="T36" fmla="*/ 142 w 146"/>
                <a:gd name="T37" fmla="*/ 39 h 179"/>
                <a:gd name="T38" fmla="*/ 135 w 146"/>
                <a:gd name="T39" fmla="*/ 37 h 179"/>
                <a:gd name="T40" fmla="*/ 122 w 146"/>
                <a:gd name="T41" fmla="*/ 37 h 179"/>
                <a:gd name="T42" fmla="*/ 116 w 146"/>
                <a:gd name="T43" fmla="*/ 37 h 179"/>
                <a:gd name="T44" fmla="*/ 113 w 146"/>
                <a:gd name="T45" fmla="*/ 20 h 179"/>
                <a:gd name="T46" fmla="*/ 114 w 146"/>
                <a:gd name="T47" fmla="*/ 4 h 179"/>
                <a:gd name="T48" fmla="*/ 105 w 146"/>
                <a:gd name="T49" fmla="*/ 0 h 179"/>
                <a:gd name="T50" fmla="*/ 101 w 146"/>
                <a:gd name="T51" fmla="*/ 6 h 179"/>
                <a:gd name="T52" fmla="*/ 79 w 146"/>
                <a:gd name="T53" fmla="*/ 2 h 179"/>
                <a:gd name="T54" fmla="*/ 74 w 146"/>
                <a:gd name="T55" fmla="*/ 7 h 179"/>
                <a:gd name="T56" fmla="*/ 79 w 146"/>
                <a:gd name="T57" fmla="*/ 22 h 179"/>
                <a:gd name="T58" fmla="*/ 77 w 146"/>
                <a:gd name="T59" fmla="*/ 37 h 179"/>
                <a:gd name="T60" fmla="*/ 68 w 146"/>
                <a:gd name="T61" fmla="*/ 26 h 179"/>
                <a:gd name="T62" fmla="*/ 64 w 146"/>
                <a:gd name="T63" fmla="*/ 17 h 179"/>
                <a:gd name="T64" fmla="*/ 51 w 146"/>
                <a:gd name="T65" fmla="*/ 19 h 179"/>
                <a:gd name="T66" fmla="*/ 46 w 146"/>
                <a:gd name="T67" fmla="*/ 28 h 179"/>
                <a:gd name="T68" fmla="*/ 42 w 146"/>
                <a:gd name="T69" fmla="*/ 32 h 179"/>
                <a:gd name="T70" fmla="*/ 42 w 146"/>
                <a:gd name="T71" fmla="*/ 45 h 179"/>
                <a:gd name="T72" fmla="*/ 40 w 146"/>
                <a:gd name="T73" fmla="*/ 43 h 179"/>
                <a:gd name="T74" fmla="*/ 29 w 146"/>
                <a:gd name="T75" fmla="*/ 26 h 179"/>
                <a:gd name="T76" fmla="*/ 23 w 146"/>
                <a:gd name="T77" fmla="*/ 20 h 179"/>
                <a:gd name="T78" fmla="*/ 16 w 146"/>
                <a:gd name="T79" fmla="*/ 24 h 179"/>
                <a:gd name="T80" fmla="*/ 18 w 146"/>
                <a:gd name="T81" fmla="*/ 33 h 179"/>
                <a:gd name="T82" fmla="*/ 18 w 146"/>
                <a:gd name="T83" fmla="*/ 39 h 179"/>
                <a:gd name="T84" fmla="*/ 7 w 146"/>
                <a:gd name="T85" fmla="*/ 43 h 179"/>
                <a:gd name="T86" fmla="*/ 7 w 146"/>
                <a:gd name="T87" fmla="*/ 56 h 179"/>
                <a:gd name="T88" fmla="*/ 16 w 146"/>
                <a:gd name="T89" fmla="*/ 69 h 179"/>
                <a:gd name="T90" fmla="*/ 16 w 146"/>
                <a:gd name="T91" fmla="*/ 78 h 179"/>
                <a:gd name="T92" fmla="*/ 12 w 146"/>
                <a:gd name="T93" fmla="*/ 87 h 179"/>
                <a:gd name="T94" fmla="*/ 0 w 146"/>
                <a:gd name="T95" fmla="*/ 96 h 179"/>
                <a:gd name="T96" fmla="*/ 2 w 146"/>
                <a:gd name="T97" fmla="*/ 106 h 179"/>
                <a:gd name="T98" fmla="*/ 14 w 146"/>
                <a:gd name="T99" fmla="*/ 115 h 179"/>
                <a:gd name="T100" fmla="*/ 18 w 146"/>
                <a:gd name="T101" fmla="*/ 124 h 179"/>
                <a:gd name="T102" fmla="*/ 16 w 146"/>
                <a:gd name="T103" fmla="*/ 142 h 179"/>
                <a:gd name="T104" fmla="*/ 12 w 146"/>
                <a:gd name="T105" fmla="*/ 153 h 1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6"/>
                <a:gd name="T160" fmla="*/ 0 h 179"/>
                <a:gd name="T161" fmla="*/ 146 w 146"/>
                <a:gd name="T162" fmla="*/ 179 h 1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6" h="179">
                  <a:moveTo>
                    <a:pt x="12" y="153"/>
                  </a:moveTo>
                  <a:lnTo>
                    <a:pt x="20" y="166"/>
                  </a:lnTo>
                  <a:lnTo>
                    <a:pt x="36" y="166"/>
                  </a:lnTo>
                  <a:lnTo>
                    <a:pt x="51" y="170"/>
                  </a:lnTo>
                  <a:lnTo>
                    <a:pt x="62" y="179"/>
                  </a:lnTo>
                  <a:lnTo>
                    <a:pt x="74" y="179"/>
                  </a:lnTo>
                  <a:lnTo>
                    <a:pt x="66" y="168"/>
                  </a:lnTo>
                  <a:lnTo>
                    <a:pt x="72" y="153"/>
                  </a:lnTo>
                  <a:lnTo>
                    <a:pt x="79" y="136"/>
                  </a:lnTo>
                  <a:lnTo>
                    <a:pt x="83" y="117"/>
                  </a:lnTo>
                  <a:lnTo>
                    <a:pt x="100" y="106"/>
                  </a:lnTo>
                  <a:lnTo>
                    <a:pt x="114" y="98"/>
                  </a:lnTo>
                  <a:lnTo>
                    <a:pt x="113" y="87"/>
                  </a:lnTo>
                  <a:lnTo>
                    <a:pt x="113" y="69"/>
                  </a:lnTo>
                  <a:lnTo>
                    <a:pt x="116" y="61"/>
                  </a:lnTo>
                  <a:lnTo>
                    <a:pt x="129" y="59"/>
                  </a:lnTo>
                  <a:lnTo>
                    <a:pt x="135" y="63"/>
                  </a:lnTo>
                  <a:lnTo>
                    <a:pt x="146" y="50"/>
                  </a:lnTo>
                  <a:lnTo>
                    <a:pt x="142" y="39"/>
                  </a:lnTo>
                  <a:lnTo>
                    <a:pt x="135" y="37"/>
                  </a:lnTo>
                  <a:lnTo>
                    <a:pt x="122" y="37"/>
                  </a:lnTo>
                  <a:lnTo>
                    <a:pt x="116" y="37"/>
                  </a:lnTo>
                  <a:lnTo>
                    <a:pt x="113" y="20"/>
                  </a:lnTo>
                  <a:lnTo>
                    <a:pt x="114" y="4"/>
                  </a:lnTo>
                  <a:lnTo>
                    <a:pt x="105" y="0"/>
                  </a:lnTo>
                  <a:lnTo>
                    <a:pt x="101" y="6"/>
                  </a:lnTo>
                  <a:lnTo>
                    <a:pt x="79" y="2"/>
                  </a:lnTo>
                  <a:lnTo>
                    <a:pt x="74" y="7"/>
                  </a:lnTo>
                  <a:lnTo>
                    <a:pt x="79" y="22"/>
                  </a:lnTo>
                  <a:lnTo>
                    <a:pt x="77" y="37"/>
                  </a:lnTo>
                  <a:lnTo>
                    <a:pt x="68" y="26"/>
                  </a:lnTo>
                  <a:lnTo>
                    <a:pt x="64" y="17"/>
                  </a:lnTo>
                  <a:lnTo>
                    <a:pt x="51" y="19"/>
                  </a:lnTo>
                  <a:lnTo>
                    <a:pt x="46" y="28"/>
                  </a:lnTo>
                  <a:lnTo>
                    <a:pt x="42" y="32"/>
                  </a:lnTo>
                  <a:lnTo>
                    <a:pt x="42" y="45"/>
                  </a:lnTo>
                  <a:lnTo>
                    <a:pt x="40" y="43"/>
                  </a:lnTo>
                  <a:lnTo>
                    <a:pt x="29" y="26"/>
                  </a:lnTo>
                  <a:lnTo>
                    <a:pt x="23" y="20"/>
                  </a:lnTo>
                  <a:lnTo>
                    <a:pt x="16" y="24"/>
                  </a:lnTo>
                  <a:lnTo>
                    <a:pt x="18" y="33"/>
                  </a:lnTo>
                  <a:lnTo>
                    <a:pt x="18" y="39"/>
                  </a:lnTo>
                  <a:lnTo>
                    <a:pt x="7" y="43"/>
                  </a:lnTo>
                  <a:lnTo>
                    <a:pt x="7" y="56"/>
                  </a:lnTo>
                  <a:lnTo>
                    <a:pt x="16" y="69"/>
                  </a:lnTo>
                  <a:lnTo>
                    <a:pt x="16" y="78"/>
                  </a:lnTo>
                  <a:lnTo>
                    <a:pt x="12" y="87"/>
                  </a:lnTo>
                  <a:lnTo>
                    <a:pt x="0" y="96"/>
                  </a:lnTo>
                  <a:lnTo>
                    <a:pt x="2" y="106"/>
                  </a:lnTo>
                  <a:lnTo>
                    <a:pt x="14" y="115"/>
                  </a:lnTo>
                  <a:lnTo>
                    <a:pt x="18" y="124"/>
                  </a:lnTo>
                  <a:lnTo>
                    <a:pt x="16" y="142"/>
                  </a:lnTo>
                  <a:lnTo>
                    <a:pt x="12" y="15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79" name="Freeform 32"/>
            <p:cNvSpPr>
              <a:spLocks/>
            </p:cNvSpPr>
            <p:nvPr/>
          </p:nvSpPr>
          <p:spPr bwMode="auto">
            <a:xfrm>
              <a:off x="2477" y="1975"/>
              <a:ext cx="109" cy="68"/>
            </a:xfrm>
            <a:custGeom>
              <a:avLst/>
              <a:gdLst>
                <a:gd name="T0" fmla="*/ 0 w 109"/>
                <a:gd name="T1" fmla="*/ 66 h 68"/>
                <a:gd name="T2" fmla="*/ 9 w 109"/>
                <a:gd name="T3" fmla="*/ 68 h 68"/>
                <a:gd name="T4" fmla="*/ 20 w 109"/>
                <a:gd name="T5" fmla="*/ 60 h 68"/>
                <a:gd name="T6" fmla="*/ 31 w 109"/>
                <a:gd name="T7" fmla="*/ 47 h 68"/>
                <a:gd name="T8" fmla="*/ 61 w 109"/>
                <a:gd name="T9" fmla="*/ 47 h 68"/>
                <a:gd name="T10" fmla="*/ 87 w 109"/>
                <a:gd name="T11" fmla="*/ 42 h 68"/>
                <a:gd name="T12" fmla="*/ 102 w 109"/>
                <a:gd name="T13" fmla="*/ 30 h 68"/>
                <a:gd name="T14" fmla="*/ 107 w 109"/>
                <a:gd name="T15" fmla="*/ 15 h 68"/>
                <a:gd name="T16" fmla="*/ 109 w 109"/>
                <a:gd name="T17" fmla="*/ 0 h 68"/>
                <a:gd name="T18" fmla="*/ 89 w 109"/>
                <a:gd name="T19" fmla="*/ 9 h 68"/>
                <a:gd name="T20" fmla="*/ 52 w 109"/>
                <a:gd name="T21" fmla="*/ 26 h 68"/>
                <a:gd name="T22" fmla="*/ 42 w 109"/>
                <a:gd name="T23" fmla="*/ 28 h 68"/>
                <a:gd name="T24" fmla="*/ 31 w 109"/>
                <a:gd name="T25" fmla="*/ 36 h 68"/>
                <a:gd name="T26" fmla="*/ 9 w 109"/>
                <a:gd name="T27" fmla="*/ 40 h 68"/>
                <a:gd name="T28" fmla="*/ 0 w 109"/>
                <a:gd name="T29" fmla="*/ 45 h 68"/>
                <a:gd name="T30" fmla="*/ 0 w 109"/>
                <a:gd name="T31" fmla="*/ 66 h 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68"/>
                <a:gd name="T50" fmla="*/ 109 w 109"/>
                <a:gd name="T51" fmla="*/ 68 h 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68">
                  <a:moveTo>
                    <a:pt x="0" y="66"/>
                  </a:moveTo>
                  <a:lnTo>
                    <a:pt x="9" y="68"/>
                  </a:lnTo>
                  <a:lnTo>
                    <a:pt x="20" y="60"/>
                  </a:lnTo>
                  <a:lnTo>
                    <a:pt x="31" y="47"/>
                  </a:lnTo>
                  <a:lnTo>
                    <a:pt x="61" y="47"/>
                  </a:lnTo>
                  <a:lnTo>
                    <a:pt x="87" y="42"/>
                  </a:lnTo>
                  <a:lnTo>
                    <a:pt x="102" y="30"/>
                  </a:lnTo>
                  <a:lnTo>
                    <a:pt x="107" y="15"/>
                  </a:lnTo>
                  <a:lnTo>
                    <a:pt x="109" y="0"/>
                  </a:lnTo>
                  <a:lnTo>
                    <a:pt x="89" y="9"/>
                  </a:lnTo>
                  <a:lnTo>
                    <a:pt x="52" y="26"/>
                  </a:lnTo>
                  <a:lnTo>
                    <a:pt x="42" y="28"/>
                  </a:lnTo>
                  <a:lnTo>
                    <a:pt x="31" y="36"/>
                  </a:lnTo>
                  <a:lnTo>
                    <a:pt x="9" y="40"/>
                  </a:lnTo>
                  <a:lnTo>
                    <a:pt x="0" y="45"/>
                  </a:lnTo>
                  <a:lnTo>
                    <a:pt x="0" y="6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0" name="Freeform 33"/>
            <p:cNvSpPr>
              <a:spLocks/>
            </p:cNvSpPr>
            <p:nvPr/>
          </p:nvSpPr>
          <p:spPr bwMode="auto">
            <a:xfrm>
              <a:off x="2533" y="2142"/>
              <a:ext cx="47" cy="57"/>
            </a:xfrm>
            <a:custGeom>
              <a:avLst/>
              <a:gdLst>
                <a:gd name="T0" fmla="*/ 15 w 47"/>
                <a:gd name="T1" fmla="*/ 0 h 57"/>
                <a:gd name="T2" fmla="*/ 45 w 47"/>
                <a:gd name="T3" fmla="*/ 20 h 57"/>
                <a:gd name="T4" fmla="*/ 47 w 47"/>
                <a:gd name="T5" fmla="*/ 29 h 57"/>
                <a:gd name="T6" fmla="*/ 36 w 47"/>
                <a:gd name="T7" fmla="*/ 40 h 57"/>
                <a:gd name="T8" fmla="*/ 26 w 47"/>
                <a:gd name="T9" fmla="*/ 48 h 57"/>
                <a:gd name="T10" fmla="*/ 28 w 47"/>
                <a:gd name="T11" fmla="*/ 57 h 57"/>
                <a:gd name="T12" fmla="*/ 15 w 47"/>
                <a:gd name="T13" fmla="*/ 55 h 57"/>
                <a:gd name="T14" fmla="*/ 2 w 47"/>
                <a:gd name="T15" fmla="*/ 40 h 57"/>
                <a:gd name="T16" fmla="*/ 0 w 47"/>
                <a:gd name="T17" fmla="*/ 29 h 57"/>
                <a:gd name="T18" fmla="*/ 6 w 47"/>
                <a:gd name="T19" fmla="*/ 17 h 57"/>
                <a:gd name="T20" fmla="*/ 15 w 47"/>
                <a:gd name="T21" fmla="*/ 0 h 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7"/>
                <a:gd name="T34" fmla="*/ 0 h 57"/>
                <a:gd name="T35" fmla="*/ 47 w 47"/>
                <a:gd name="T36" fmla="*/ 57 h 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7" h="57">
                  <a:moveTo>
                    <a:pt x="15" y="0"/>
                  </a:moveTo>
                  <a:lnTo>
                    <a:pt x="45" y="20"/>
                  </a:lnTo>
                  <a:lnTo>
                    <a:pt x="47" y="29"/>
                  </a:lnTo>
                  <a:lnTo>
                    <a:pt x="36" y="40"/>
                  </a:lnTo>
                  <a:lnTo>
                    <a:pt x="26" y="48"/>
                  </a:lnTo>
                  <a:lnTo>
                    <a:pt x="28" y="57"/>
                  </a:lnTo>
                  <a:lnTo>
                    <a:pt x="15" y="55"/>
                  </a:lnTo>
                  <a:lnTo>
                    <a:pt x="2" y="40"/>
                  </a:lnTo>
                  <a:lnTo>
                    <a:pt x="0" y="29"/>
                  </a:lnTo>
                  <a:lnTo>
                    <a:pt x="6" y="17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1" name="Freeform 34"/>
            <p:cNvSpPr>
              <a:spLocks/>
            </p:cNvSpPr>
            <p:nvPr/>
          </p:nvSpPr>
          <p:spPr bwMode="auto">
            <a:xfrm>
              <a:off x="2592" y="2126"/>
              <a:ext cx="69" cy="83"/>
            </a:xfrm>
            <a:custGeom>
              <a:avLst/>
              <a:gdLst>
                <a:gd name="T0" fmla="*/ 65 w 69"/>
                <a:gd name="T1" fmla="*/ 0 h 83"/>
                <a:gd name="T2" fmla="*/ 69 w 69"/>
                <a:gd name="T3" fmla="*/ 4 h 83"/>
                <a:gd name="T4" fmla="*/ 65 w 69"/>
                <a:gd name="T5" fmla="*/ 9 h 83"/>
                <a:gd name="T6" fmla="*/ 69 w 69"/>
                <a:gd name="T7" fmla="*/ 18 h 83"/>
                <a:gd name="T8" fmla="*/ 64 w 69"/>
                <a:gd name="T9" fmla="*/ 29 h 83"/>
                <a:gd name="T10" fmla="*/ 54 w 69"/>
                <a:gd name="T11" fmla="*/ 37 h 83"/>
                <a:gd name="T12" fmla="*/ 58 w 69"/>
                <a:gd name="T13" fmla="*/ 46 h 83"/>
                <a:gd name="T14" fmla="*/ 54 w 69"/>
                <a:gd name="T15" fmla="*/ 54 h 83"/>
                <a:gd name="T16" fmla="*/ 58 w 69"/>
                <a:gd name="T17" fmla="*/ 63 h 83"/>
                <a:gd name="T18" fmla="*/ 45 w 69"/>
                <a:gd name="T19" fmla="*/ 83 h 83"/>
                <a:gd name="T20" fmla="*/ 16 w 69"/>
                <a:gd name="T21" fmla="*/ 63 h 83"/>
                <a:gd name="T22" fmla="*/ 0 w 69"/>
                <a:gd name="T23" fmla="*/ 52 h 83"/>
                <a:gd name="T24" fmla="*/ 9 w 69"/>
                <a:gd name="T25" fmla="*/ 46 h 83"/>
                <a:gd name="T26" fmla="*/ 9 w 69"/>
                <a:gd name="T27" fmla="*/ 33 h 83"/>
                <a:gd name="T28" fmla="*/ 27 w 69"/>
                <a:gd name="T29" fmla="*/ 22 h 83"/>
                <a:gd name="T30" fmla="*/ 36 w 69"/>
                <a:gd name="T31" fmla="*/ 26 h 83"/>
                <a:gd name="T32" fmla="*/ 45 w 69"/>
                <a:gd name="T33" fmla="*/ 22 h 83"/>
                <a:gd name="T34" fmla="*/ 60 w 69"/>
                <a:gd name="T35" fmla="*/ 11 h 83"/>
                <a:gd name="T36" fmla="*/ 65 w 69"/>
                <a:gd name="T37" fmla="*/ 0 h 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"/>
                <a:gd name="T58" fmla="*/ 0 h 83"/>
                <a:gd name="T59" fmla="*/ 69 w 69"/>
                <a:gd name="T60" fmla="*/ 83 h 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" h="83">
                  <a:moveTo>
                    <a:pt x="65" y="0"/>
                  </a:moveTo>
                  <a:lnTo>
                    <a:pt x="69" y="4"/>
                  </a:lnTo>
                  <a:lnTo>
                    <a:pt x="65" y="9"/>
                  </a:lnTo>
                  <a:lnTo>
                    <a:pt x="69" y="18"/>
                  </a:lnTo>
                  <a:lnTo>
                    <a:pt x="64" y="29"/>
                  </a:lnTo>
                  <a:lnTo>
                    <a:pt x="54" y="37"/>
                  </a:lnTo>
                  <a:lnTo>
                    <a:pt x="58" y="46"/>
                  </a:lnTo>
                  <a:lnTo>
                    <a:pt x="54" y="54"/>
                  </a:lnTo>
                  <a:lnTo>
                    <a:pt x="58" y="63"/>
                  </a:lnTo>
                  <a:lnTo>
                    <a:pt x="45" y="83"/>
                  </a:lnTo>
                  <a:lnTo>
                    <a:pt x="16" y="63"/>
                  </a:lnTo>
                  <a:lnTo>
                    <a:pt x="0" y="52"/>
                  </a:lnTo>
                  <a:lnTo>
                    <a:pt x="9" y="46"/>
                  </a:lnTo>
                  <a:lnTo>
                    <a:pt x="9" y="33"/>
                  </a:lnTo>
                  <a:lnTo>
                    <a:pt x="27" y="22"/>
                  </a:lnTo>
                  <a:lnTo>
                    <a:pt x="36" y="26"/>
                  </a:lnTo>
                  <a:lnTo>
                    <a:pt x="45" y="22"/>
                  </a:lnTo>
                  <a:lnTo>
                    <a:pt x="60" y="11"/>
                  </a:lnTo>
                  <a:lnTo>
                    <a:pt x="65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2" name="Freeform 35"/>
            <p:cNvSpPr>
              <a:spLocks/>
            </p:cNvSpPr>
            <p:nvPr/>
          </p:nvSpPr>
          <p:spPr bwMode="auto">
            <a:xfrm>
              <a:off x="2583" y="2212"/>
              <a:ext cx="28" cy="35"/>
            </a:xfrm>
            <a:custGeom>
              <a:avLst/>
              <a:gdLst>
                <a:gd name="T0" fmla="*/ 0 w 28"/>
                <a:gd name="T1" fmla="*/ 0 h 35"/>
                <a:gd name="T2" fmla="*/ 19 w 28"/>
                <a:gd name="T3" fmla="*/ 6 h 35"/>
                <a:gd name="T4" fmla="*/ 26 w 28"/>
                <a:gd name="T5" fmla="*/ 15 h 35"/>
                <a:gd name="T6" fmla="*/ 28 w 28"/>
                <a:gd name="T7" fmla="*/ 28 h 35"/>
                <a:gd name="T8" fmla="*/ 19 w 28"/>
                <a:gd name="T9" fmla="*/ 35 h 35"/>
                <a:gd name="T10" fmla="*/ 5 w 28"/>
                <a:gd name="T11" fmla="*/ 29 h 35"/>
                <a:gd name="T12" fmla="*/ 2 w 28"/>
                <a:gd name="T13" fmla="*/ 20 h 35"/>
                <a:gd name="T14" fmla="*/ 0 w 28"/>
                <a:gd name="T15" fmla="*/ 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35"/>
                <a:gd name="T26" fmla="*/ 28 w 28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35">
                  <a:moveTo>
                    <a:pt x="0" y="0"/>
                  </a:moveTo>
                  <a:lnTo>
                    <a:pt x="19" y="6"/>
                  </a:lnTo>
                  <a:lnTo>
                    <a:pt x="26" y="15"/>
                  </a:lnTo>
                  <a:lnTo>
                    <a:pt x="28" y="28"/>
                  </a:lnTo>
                  <a:lnTo>
                    <a:pt x="19" y="35"/>
                  </a:lnTo>
                  <a:lnTo>
                    <a:pt x="5" y="29"/>
                  </a:lnTo>
                  <a:lnTo>
                    <a:pt x="2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83" name="Freeform 36"/>
            <p:cNvSpPr>
              <a:spLocks/>
            </p:cNvSpPr>
            <p:nvPr/>
          </p:nvSpPr>
          <p:spPr bwMode="auto">
            <a:xfrm>
              <a:off x="2775" y="2203"/>
              <a:ext cx="16" cy="29"/>
            </a:xfrm>
            <a:custGeom>
              <a:avLst/>
              <a:gdLst>
                <a:gd name="T0" fmla="*/ 5 w 16"/>
                <a:gd name="T1" fmla="*/ 0 h 29"/>
                <a:gd name="T2" fmla="*/ 0 w 16"/>
                <a:gd name="T3" fmla="*/ 5 h 29"/>
                <a:gd name="T4" fmla="*/ 0 w 16"/>
                <a:gd name="T5" fmla="*/ 20 h 29"/>
                <a:gd name="T6" fmla="*/ 11 w 16"/>
                <a:gd name="T7" fmla="*/ 29 h 29"/>
                <a:gd name="T8" fmla="*/ 16 w 16"/>
                <a:gd name="T9" fmla="*/ 16 h 29"/>
                <a:gd name="T10" fmla="*/ 5 w 16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29"/>
                <a:gd name="T20" fmla="*/ 16 w 16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29">
                  <a:moveTo>
                    <a:pt x="5" y="0"/>
                  </a:moveTo>
                  <a:lnTo>
                    <a:pt x="0" y="5"/>
                  </a:lnTo>
                  <a:lnTo>
                    <a:pt x="0" y="20"/>
                  </a:lnTo>
                  <a:lnTo>
                    <a:pt x="11" y="29"/>
                  </a:lnTo>
                  <a:lnTo>
                    <a:pt x="16" y="16"/>
                  </a:lnTo>
                  <a:lnTo>
                    <a:pt x="5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85" name="Freeform 37"/>
          <p:cNvSpPr>
            <a:spLocks/>
          </p:cNvSpPr>
          <p:nvPr/>
        </p:nvSpPr>
        <p:spPr bwMode="auto">
          <a:xfrm>
            <a:off x="6989763" y="3362325"/>
            <a:ext cx="760412" cy="692150"/>
          </a:xfrm>
          <a:custGeom>
            <a:avLst/>
            <a:gdLst>
              <a:gd name="T0" fmla="*/ 2147483647 w 551"/>
              <a:gd name="T1" fmla="*/ 2147483647 h 518"/>
              <a:gd name="T2" fmla="*/ 0 w 551"/>
              <a:gd name="T3" fmla="*/ 2147483647 h 518"/>
              <a:gd name="T4" fmla="*/ 2147483647 w 551"/>
              <a:gd name="T5" fmla="*/ 2147483647 h 518"/>
              <a:gd name="T6" fmla="*/ 2147483647 w 551"/>
              <a:gd name="T7" fmla="*/ 2147483647 h 518"/>
              <a:gd name="T8" fmla="*/ 2147483647 w 551"/>
              <a:gd name="T9" fmla="*/ 2147483647 h 518"/>
              <a:gd name="T10" fmla="*/ 2147483647 w 551"/>
              <a:gd name="T11" fmla="*/ 2147483647 h 518"/>
              <a:gd name="T12" fmla="*/ 2147483647 w 551"/>
              <a:gd name="T13" fmla="*/ 2147483647 h 518"/>
              <a:gd name="T14" fmla="*/ 2147483647 w 551"/>
              <a:gd name="T15" fmla="*/ 2147483647 h 518"/>
              <a:gd name="T16" fmla="*/ 2147483647 w 551"/>
              <a:gd name="T17" fmla="*/ 2147483647 h 518"/>
              <a:gd name="T18" fmla="*/ 2147483647 w 551"/>
              <a:gd name="T19" fmla="*/ 2147483647 h 518"/>
              <a:gd name="T20" fmla="*/ 2147483647 w 551"/>
              <a:gd name="T21" fmla="*/ 2147483647 h 518"/>
              <a:gd name="T22" fmla="*/ 2147483647 w 551"/>
              <a:gd name="T23" fmla="*/ 2147483647 h 518"/>
              <a:gd name="T24" fmla="*/ 2147483647 w 551"/>
              <a:gd name="T25" fmla="*/ 2147483647 h 518"/>
              <a:gd name="T26" fmla="*/ 2147483647 w 551"/>
              <a:gd name="T27" fmla="*/ 2147483647 h 518"/>
              <a:gd name="T28" fmla="*/ 2147483647 w 551"/>
              <a:gd name="T29" fmla="*/ 2147483647 h 518"/>
              <a:gd name="T30" fmla="*/ 2147483647 w 551"/>
              <a:gd name="T31" fmla="*/ 2147483647 h 518"/>
              <a:gd name="T32" fmla="*/ 2147483647 w 551"/>
              <a:gd name="T33" fmla="*/ 2147483647 h 518"/>
              <a:gd name="T34" fmla="*/ 2147483647 w 551"/>
              <a:gd name="T35" fmla="*/ 2147483647 h 518"/>
              <a:gd name="T36" fmla="*/ 2147483647 w 551"/>
              <a:gd name="T37" fmla="*/ 2147483647 h 518"/>
              <a:gd name="T38" fmla="*/ 2147483647 w 551"/>
              <a:gd name="T39" fmla="*/ 2147483647 h 518"/>
              <a:gd name="T40" fmla="*/ 2147483647 w 551"/>
              <a:gd name="T41" fmla="*/ 2147483647 h 518"/>
              <a:gd name="T42" fmla="*/ 2147483647 w 551"/>
              <a:gd name="T43" fmla="*/ 2147483647 h 518"/>
              <a:gd name="T44" fmla="*/ 2147483647 w 551"/>
              <a:gd name="T45" fmla="*/ 2147483647 h 518"/>
              <a:gd name="T46" fmla="*/ 2147483647 w 551"/>
              <a:gd name="T47" fmla="*/ 2147483647 h 518"/>
              <a:gd name="T48" fmla="*/ 2147483647 w 551"/>
              <a:gd name="T49" fmla="*/ 2147483647 h 518"/>
              <a:gd name="T50" fmla="*/ 2147483647 w 551"/>
              <a:gd name="T51" fmla="*/ 2147483647 h 518"/>
              <a:gd name="T52" fmla="*/ 2147483647 w 551"/>
              <a:gd name="T53" fmla="*/ 2147483647 h 518"/>
              <a:gd name="T54" fmla="*/ 2147483647 w 551"/>
              <a:gd name="T55" fmla="*/ 2147483647 h 518"/>
              <a:gd name="T56" fmla="*/ 2147483647 w 551"/>
              <a:gd name="T57" fmla="*/ 2147483647 h 518"/>
              <a:gd name="T58" fmla="*/ 2147483647 w 551"/>
              <a:gd name="T59" fmla="*/ 2147483647 h 518"/>
              <a:gd name="T60" fmla="*/ 2147483647 w 551"/>
              <a:gd name="T61" fmla="*/ 2147483647 h 518"/>
              <a:gd name="T62" fmla="*/ 2147483647 w 551"/>
              <a:gd name="T63" fmla="*/ 2147483647 h 518"/>
              <a:gd name="T64" fmla="*/ 2147483647 w 551"/>
              <a:gd name="T65" fmla="*/ 2147483647 h 518"/>
              <a:gd name="T66" fmla="*/ 2147483647 w 551"/>
              <a:gd name="T67" fmla="*/ 2147483647 h 518"/>
              <a:gd name="T68" fmla="*/ 2147483647 w 551"/>
              <a:gd name="T69" fmla="*/ 2147483647 h 518"/>
              <a:gd name="T70" fmla="*/ 2147483647 w 551"/>
              <a:gd name="T71" fmla="*/ 2147483647 h 518"/>
              <a:gd name="T72" fmla="*/ 2147483647 w 551"/>
              <a:gd name="T73" fmla="*/ 2147483647 h 518"/>
              <a:gd name="T74" fmla="*/ 2147483647 w 551"/>
              <a:gd name="T75" fmla="*/ 2147483647 h 518"/>
              <a:gd name="T76" fmla="*/ 2147483647 w 551"/>
              <a:gd name="T77" fmla="*/ 2147483647 h 518"/>
              <a:gd name="T78" fmla="*/ 2147483647 w 551"/>
              <a:gd name="T79" fmla="*/ 2147483647 h 518"/>
              <a:gd name="T80" fmla="*/ 2147483647 w 551"/>
              <a:gd name="T81" fmla="*/ 2147483647 h 518"/>
              <a:gd name="T82" fmla="*/ 2147483647 w 551"/>
              <a:gd name="T83" fmla="*/ 2147483647 h 518"/>
              <a:gd name="T84" fmla="*/ 2147483647 w 551"/>
              <a:gd name="T85" fmla="*/ 2147483647 h 518"/>
              <a:gd name="T86" fmla="*/ 2147483647 w 551"/>
              <a:gd name="T87" fmla="*/ 2147483647 h 518"/>
              <a:gd name="T88" fmla="*/ 2147483647 w 551"/>
              <a:gd name="T89" fmla="*/ 2147483647 h 518"/>
              <a:gd name="T90" fmla="*/ 2147483647 w 551"/>
              <a:gd name="T91" fmla="*/ 2147483647 h 518"/>
              <a:gd name="T92" fmla="*/ 2147483647 w 551"/>
              <a:gd name="T93" fmla="*/ 2147483647 h 518"/>
              <a:gd name="T94" fmla="*/ 2147483647 w 551"/>
              <a:gd name="T95" fmla="*/ 2147483647 h 51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51"/>
              <a:gd name="T145" fmla="*/ 0 h 518"/>
              <a:gd name="T146" fmla="*/ 551 w 551"/>
              <a:gd name="T147" fmla="*/ 518 h 51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51" h="518">
                <a:moveTo>
                  <a:pt x="13" y="98"/>
                </a:moveTo>
                <a:lnTo>
                  <a:pt x="11" y="130"/>
                </a:lnTo>
                <a:lnTo>
                  <a:pt x="11" y="150"/>
                </a:lnTo>
                <a:lnTo>
                  <a:pt x="0" y="165"/>
                </a:lnTo>
                <a:lnTo>
                  <a:pt x="22" y="191"/>
                </a:lnTo>
                <a:lnTo>
                  <a:pt x="24" y="198"/>
                </a:lnTo>
                <a:lnTo>
                  <a:pt x="19" y="215"/>
                </a:lnTo>
                <a:lnTo>
                  <a:pt x="20" y="226"/>
                </a:lnTo>
                <a:lnTo>
                  <a:pt x="31" y="241"/>
                </a:lnTo>
                <a:lnTo>
                  <a:pt x="30" y="250"/>
                </a:lnTo>
                <a:lnTo>
                  <a:pt x="28" y="278"/>
                </a:lnTo>
                <a:lnTo>
                  <a:pt x="37" y="297"/>
                </a:lnTo>
                <a:lnTo>
                  <a:pt x="44" y="308"/>
                </a:lnTo>
                <a:lnTo>
                  <a:pt x="39" y="315"/>
                </a:lnTo>
                <a:lnTo>
                  <a:pt x="39" y="326"/>
                </a:lnTo>
                <a:lnTo>
                  <a:pt x="33" y="332"/>
                </a:lnTo>
                <a:lnTo>
                  <a:pt x="33" y="339"/>
                </a:lnTo>
                <a:lnTo>
                  <a:pt x="48" y="341"/>
                </a:lnTo>
                <a:lnTo>
                  <a:pt x="59" y="345"/>
                </a:lnTo>
                <a:lnTo>
                  <a:pt x="63" y="352"/>
                </a:lnTo>
                <a:lnTo>
                  <a:pt x="63" y="365"/>
                </a:lnTo>
                <a:lnTo>
                  <a:pt x="78" y="380"/>
                </a:lnTo>
                <a:lnTo>
                  <a:pt x="91" y="386"/>
                </a:lnTo>
                <a:lnTo>
                  <a:pt x="94" y="399"/>
                </a:lnTo>
                <a:lnTo>
                  <a:pt x="111" y="421"/>
                </a:lnTo>
                <a:lnTo>
                  <a:pt x="126" y="408"/>
                </a:lnTo>
                <a:lnTo>
                  <a:pt x="139" y="404"/>
                </a:lnTo>
                <a:lnTo>
                  <a:pt x="148" y="406"/>
                </a:lnTo>
                <a:lnTo>
                  <a:pt x="174" y="434"/>
                </a:lnTo>
                <a:lnTo>
                  <a:pt x="180" y="436"/>
                </a:lnTo>
                <a:lnTo>
                  <a:pt x="211" y="450"/>
                </a:lnTo>
                <a:lnTo>
                  <a:pt x="218" y="452"/>
                </a:lnTo>
                <a:lnTo>
                  <a:pt x="231" y="449"/>
                </a:lnTo>
                <a:lnTo>
                  <a:pt x="246" y="447"/>
                </a:lnTo>
                <a:lnTo>
                  <a:pt x="259" y="452"/>
                </a:lnTo>
                <a:lnTo>
                  <a:pt x="276" y="467"/>
                </a:lnTo>
                <a:lnTo>
                  <a:pt x="283" y="475"/>
                </a:lnTo>
                <a:lnTo>
                  <a:pt x="291" y="469"/>
                </a:lnTo>
                <a:lnTo>
                  <a:pt x="300" y="467"/>
                </a:lnTo>
                <a:lnTo>
                  <a:pt x="314" y="478"/>
                </a:lnTo>
                <a:lnTo>
                  <a:pt x="329" y="490"/>
                </a:lnTo>
                <a:lnTo>
                  <a:pt x="340" y="498"/>
                </a:lnTo>
                <a:lnTo>
                  <a:pt x="355" y="503"/>
                </a:lnTo>
                <a:lnTo>
                  <a:pt x="362" y="501"/>
                </a:lnTo>
                <a:lnTo>
                  <a:pt x="369" y="494"/>
                </a:lnTo>
                <a:lnTo>
                  <a:pt x="379" y="490"/>
                </a:lnTo>
                <a:lnTo>
                  <a:pt x="397" y="496"/>
                </a:lnTo>
                <a:lnTo>
                  <a:pt x="482" y="518"/>
                </a:lnTo>
                <a:lnTo>
                  <a:pt x="495" y="507"/>
                </a:lnTo>
                <a:lnTo>
                  <a:pt x="486" y="490"/>
                </a:lnTo>
                <a:lnTo>
                  <a:pt x="477" y="462"/>
                </a:lnTo>
                <a:lnTo>
                  <a:pt x="536" y="408"/>
                </a:lnTo>
                <a:lnTo>
                  <a:pt x="547" y="395"/>
                </a:lnTo>
                <a:lnTo>
                  <a:pt x="551" y="374"/>
                </a:lnTo>
                <a:lnTo>
                  <a:pt x="542" y="347"/>
                </a:lnTo>
                <a:lnTo>
                  <a:pt x="532" y="324"/>
                </a:lnTo>
                <a:lnTo>
                  <a:pt x="516" y="298"/>
                </a:lnTo>
                <a:lnTo>
                  <a:pt x="505" y="287"/>
                </a:lnTo>
                <a:lnTo>
                  <a:pt x="503" y="271"/>
                </a:lnTo>
                <a:lnTo>
                  <a:pt x="505" y="254"/>
                </a:lnTo>
                <a:lnTo>
                  <a:pt x="510" y="237"/>
                </a:lnTo>
                <a:lnTo>
                  <a:pt x="503" y="226"/>
                </a:lnTo>
                <a:lnTo>
                  <a:pt x="494" y="219"/>
                </a:lnTo>
                <a:lnTo>
                  <a:pt x="503" y="208"/>
                </a:lnTo>
                <a:lnTo>
                  <a:pt x="518" y="187"/>
                </a:lnTo>
                <a:lnTo>
                  <a:pt x="523" y="182"/>
                </a:lnTo>
                <a:lnTo>
                  <a:pt x="520" y="146"/>
                </a:lnTo>
                <a:lnTo>
                  <a:pt x="514" y="128"/>
                </a:lnTo>
                <a:lnTo>
                  <a:pt x="508" y="109"/>
                </a:lnTo>
                <a:lnTo>
                  <a:pt x="508" y="91"/>
                </a:lnTo>
                <a:lnTo>
                  <a:pt x="497" y="74"/>
                </a:lnTo>
                <a:lnTo>
                  <a:pt x="482" y="59"/>
                </a:lnTo>
                <a:lnTo>
                  <a:pt x="466" y="57"/>
                </a:lnTo>
                <a:lnTo>
                  <a:pt x="418" y="56"/>
                </a:lnTo>
                <a:lnTo>
                  <a:pt x="392" y="54"/>
                </a:lnTo>
                <a:lnTo>
                  <a:pt x="344" y="50"/>
                </a:lnTo>
                <a:lnTo>
                  <a:pt x="325" y="41"/>
                </a:lnTo>
                <a:lnTo>
                  <a:pt x="304" y="39"/>
                </a:lnTo>
                <a:lnTo>
                  <a:pt x="293" y="43"/>
                </a:lnTo>
                <a:lnTo>
                  <a:pt x="280" y="52"/>
                </a:lnTo>
                <a:lnTo>
                  <a:pt x="268" y="48"/>
                </a:lnTo>
                <a:lnTo>
                  <a:pt x="257" y="37"/>
                </a:lnTo>
                <a:lnTo>
                  <a:pt x="244" y="37"/>
                </a:lnTo>
                <a:lnTo>
                  <a:pt x="239" y="32"/>
                </a:lnTo>
                <a:lnTo>
                  <a:pt x="235" y="15"/>
                </a:lnTo>
                <a:lnTo>
                  <a:pt x="218" y="2"/>
                </a:lnTo>
                <a:lnTo>
                  <a:pt x="206" y="0"/>
                </a:lnTo>
                <a:lnTo>
                  <a:pt x="183" y="6"/>
                </a:lnTo>
                <a:lnTo>
                  <a:pt x="165" y="11"/>
                </a:lnTo>
                <a:lnTo>
                  <a:pt x="150" y="20"/>
                </a:lnTo>
                <a:lnTo>
                  <a:pt x="124" y="35"/>
                </a:lnTo>
                <a:lnTo>
                  <a:pt x="98" y="43"/>
                </a:lnTo>
                <a:lnTo>
                  <a:pt x="76" y="52"/>
                </a:lnTo>
                <a:lnTo>
                  <a:pt x="52" y="63"/>
                </a:lnTo>
                <a:lnTo>
                  <a:pt x="39" y="78"/>
                </a:lnTo>
                <a:lnTo>
                  <a:pt x="24" y="91"/>
                </a:lnTo>
                <a:lnTo>
                  <a:pt x="13" y="9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6" name="Freeform 38"/>
          <p:cNvSpPr>
            <a:spLocks/>
          </p:cNvSpPr>
          <p:nvPr/>
        </p:nvSpPr>
        <p:spPr bwMode="auto">
          <a:xfrm>
            <a:off x="7500938" y="3189288"/>
            <a:ext cx="395287" cy="300037"/>
          </a:xfrm>
          <a:custGeom>
            <a:avLst/>
            <a:gdLst>
              <a:gd name="T0" fmla="*/ 2147483647 w 287"/>
              <a:gd name="T1" fmla="*/ 2147483647 h 225"/>
              <a:gd name="T2" fmla="*/ 0 w 287"/>
              <a:gd name="T3" fmla="*/ 2147483647 h 225"/>
              <a:gd name="T4" fmla="*/ 2147483647 w 287"/>
              <a:gd name="T5" fmla="*/ 2147483647 h 225"/>
              <a:gd name="T6" fmla="*/ 2147483647 w 287"/>
              <a:gd name="T7" fmla="*/ 2147483647 h 225"/>
              <a:gd name="T8" fmla="*/ 2147483647 w 287"/>
              <a:gd name="T9" fmla="*/ 2147483647 h 225"/>
              <a:gd name="T10" fmla="*/ 2147483647 w 287"/>
              <a:gd name="T11" fmla="*/ 2147483647 h 225"/>
              <a:gd name="T12" fmla="*/ 2147483647 w 287"/>
              <a:gd name="T13" fmla="*/ 2147483647 h 225"/>
              <a:gd name="T14" fmla="*/ 2147483647 w 287"/>
              <a:gd name="T15" fmla="*/ 2147483647 h 225"/>
              <a:gd name="T16" fmla="*/ 2147483647 w 287"/>
              <a:gd name="T17" fmla="*/ 2147483647 h 225"/>
              <a:gd name="T18" fmla="*/ 2147483647 w 287"/>
              <a:gd name="T19" fmla="*/ 2147483647 h 225"/>
              <a:gd name="T20" fmla="*/ 2147483647 w 287"/>
              <a:gd name="T21" fmla="*/ 2147483647 h 225"/>
              <a:gd name="T22" fmla="*/ 2147483647 w 287"/>
              <a:gd name="T23" fmla="*/ 2147483647 h 225"/>
              <a:gd name="T24" fmla="*/ 2147483647 w 287"/>
              <a:gd name="T25" fmla="*/ 2147483647 h 225"/>
              <a:gd name="T26" fmla="*/ 2147483647 w 287"/>
              <a:gd name="T27" fmla="*/ 2147483647 h 225"/>
              <a:gd name="T28" fmla="*/ 2147483647 w 287"/>
              <a:gd name="T29" fmla="*/ 2147483647 h 225"/>
              <a:gd name="T30" fmla="*/ 2147483647 w 287"/>
              <a:gd name="T31" fmla="*/ 2147483647 h 225"/>
              <a:gd name="T32" fmla="*/ 2147483647 w 287"/>
              <a:gd name="T33" fmla="*/ 2147483647 h 225"/>
              <a:gd name="T34" fmla="*/ 2147483647 w 287"/>
              <a:gd name="T35" fmla="*/ 2147483647 h 225"/>
              <a:gd name="T36" fmla="*/ 2147483647 w 287"/>
              <a:gd name="T37" fmla="*/ 2147483647 h 225"/>
              <a:gd name="T38" fmla="*/ 2147483647 w 287"/>
              <a:gd name="T39" fmla="*/ 2147483647 h 225"/>
              <a:gd name="T40" fmla="*/ 2147483647 w 287"/>
              <a:gd name="T41" fmla="*/ 2147483647 h 225"/>
              <a:gd name="T42" fmla="*/ 2147483647 w 287"/>
              <a:gd name="T43" fmla="*/ 2147483647 h 225"/>
              <a:gd name="T44" fmla="*/ 2147483647 w 287"/>
              <a:gd name="T45" fmla="*/ 2147483647 h 225"/>
              <a:gd name="T46" fmla="*/ 2147483647 w 287"/>
              <a:gd name="T47" fmla="*/ 2147483647 h 225"/>
              <a:gd name="T48" fmla="*/ 2147483647 w 287"/>
              <a:gd name="T49" fmla="*/ 2147483647 h 225"/>
              <a:gd name="T50" fmla="*/ 2147483647 w 287"/>
              <a:gd name="T51" fmla="*/ 2147483647 h 225"/>
              <a:gd name="T52" fmla="*/ 2147483647 w 287"/>
              <a:gd name="T53" fmla="*/ 2147483647 h 225"/>
              <a:gd name="T54" fmla="*/ 2147483647 w 287"/>
              <a:gd name="T55" fmla="*/ 2147483647 h 225"/>
              <a:gd name="T56" fmla="*/ 2147483647 w 287"/>
              <a:gd name="T57" fmla="*/ 2147483647 h 225"/>
              <a:gd name="T58" fmla="*/ 2147483647 w 287"/>
              <a:gd name="T59" fmla="*/ 2147483647 h 225"/>
              <a:gd name="T60" fmla="*/ 2147483647 w 287"/>
              <a:gd name="T61" fmla="*/ 2147483647 h 225"/>
              <a:gd name="T62" fmla="*/ 2147483647 w 287"/>
              <a:gd name="T63" fmla="*/ 2147483647 h 225"/>
              <a:gd name="T64" fmla="*/ 2147483647 w 287"/>
              <a:gd name="T65" fmla="*/ 2147483647 h 225"/>
              <a:gd name="T66" fmla="*/ 2147483647 w 287"/>
              <a:gd name="T67" fmla="*/ 2147483647 h 225"/>
              <a:gd name="T68" fmla="*/ 2147483647 w 287"/>
              <a:gd name="T69" fmla="*/ 2147483647 h 225"/>
              <a:gd name="T70" fmla="*/ 2147483647 w 287"/>
              <a:gd name="T71" fmla="*/ 2147483647 h 225"/>
              <a:gd name="T72" fmla="*/ 2147483647 w 287"/>
              <a:gd name="T73" fmla="*/ 2147483647 h 225"/>
              <a:gd name="T74" fmla="*/ 2147483647 w 287"/>
              <a:gd name="T75" fmla="*/ 2147483647 h 225"/>
              <a:gd name="T76" fmla="*/ 2147483647 w 287"/>
              <a:gd name="T77" fmla="*/ 0 h 225"/>
              <a:gd name="T78" fmla="*/ 2147483647 w 287"/>
              <a:gd name="T79" fmla="*/ 0 h 225"/>
              <a:gd name="T80" fmla="*/ 2147483647 w 287"/>
              <a:gd name="T81" fmla="*/ 2147483647 h 225"/>
              <a:gd name="T82" fmla="*/ 2147483647 w 287"/>
              <a:gd name="T83" fmla="*/ 2147483647 h 225"/>
              <a:gd name="T84" fmla="*/ 2147483647 w 287"/>
              <a:gd name="T85" fmla="*/ 2147483647 h 225"/>
              <a:gd name="T86" fmla="*/ 2147483647 w 287"/>
              <a:gd name="T87" fmla="*/ 2147483647 h 225"/>
              <a:gd name="T88" fmla="*/ 2147483647 w 287"/>
              <a:gd name="T89" fmla="*/ 2147483647 h 225"/>
              <a:gd name="T90" fmla="*/ 2147483647 w 287"/>
              <a:gd name="T91" fmla="*/ 2147483647 h 225"/>
              <a:gd name="T92" fmla="*/ 2147483647 w 287"/>
              <a:gd name="T93" fmla="*/ 2147483647 h 225"/>
              <a:gd name="T94" fmla="*/ 2147483647 w 287"/>
              <a:gd name="T95" fmla="*/ 2147483647 h 225"/>
              <a:gd name="T96" fmla="*/ 2147483647 w 287"/>
              <a:gd name="T97" fmla="*/ 0 h 225"/>
              <a:gd name="T98" fmla="*/ 2147483647 w 287"/>
              <a:gd name="T99" fmla="*/ 2147483647 h 225"/>
              <a:gd name="T100" fmla="*/ 2147483647 w 287"/>
              <a:gd name="T101" fmla="*/ 2147483647 h 225"/>
              <a:gd name="T102" fmla="*/ 2147483647 w 287"/>
              <a:gd name="T103" fmla="*/ 2147483647 h 2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87"/>
              <a:gd name="T157" fmla="*/ 0 h 225"/>
              <a:gd name="T158" fmla="*/ 287 w 287"/>
              <a:gd name="T159" fmla="*/ 225 h 22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87" h="225">
                <a:moveTo>
                  <a:pt x="2" y="24"/>
                </a:moveTo>
                <a:lnTo>
                  <a:pt x="0" y="31"/>
                </a:lnTo>
                <a:lnTo>
                  <a:pt x="4" y="58"/>
                </a:lnTo>
                <a:lnTo>
                  <a:pt x="17" y="97"/>
                </a:lnTo>
                <a:lnTo>
                  <a:pt x="28" y="108"/>
                </a:lnTo>
                <a:lnTo>
                  <a:pt x="54" y="118"/>
                </a:lnTo>
                <a:lnTo>
                  <a:pt x="65" y="121"/>
                </a:lnTo>
                <a:lnTo>
                  <a:pt x="67" y="134"/>
                </a:lnTo>
                <a:lnTo>
                  <a:pt x="67" y="156"/>
                </a:lnTo>
                <a:lnTo>
                  <a:pt x="93" y="182"/>
                </a:lnTo>
                <a:lnTo>
                  <a:pt x="109" y="190"/>
                </a:lnTo>
                <a:lnTo>
                  <a:pt x="117" y="194"/>
                </a:lnTo>
                <a:lnTo>
                  <a:pt x="139" y="221"/>
                </a:lnTo>
                <a:lnTo>
                  <a:pt x="146" y="216"/>
                </a:lnTo>
                <a:lnTo>
                  <a:pt x="161" y="214"/>
                </a:lnTo>
                <a:lnTo>
                  <a:pt x="178" y="225"/>
                </a:lnTo>
                <a:lnTo>
                  <a:pt x="191" y="218"/>
                </a:lnTo>
                <a:lnTo>
                  <a:pt x="209" y="197"/>
                </a:lnTo>
                <a:lnTo>
                  <a:pt x="222" y="190"/>
                </a:lnTo>
                <a:lnTo>
                  <a:pt x="235" y="195"/>
                </a:lnTo>
                <a:lnTo>
                  <a:pt x="243" y="192"/>
                </a:lnTo>
                <a:lnTo>
                  <a:pt x="244" y="184"/>
                </a:lnTo>
                <a:lnTo>
                  <a:pt x="246" y="142"/>
                </a:lnTo>
                <a:lnTo>
                  <a:pt x="254" y="129"/>
                </a:lnTo>
                <a:lnTo>
                  <a:pt x="254" y="110"/>
                </a:lnTo>
                <a:lnTo>
                  <a:pt x="257" y="103"/>
                </a:lnTo>
                <a:lnTo>
                  <a:pt x="272" y="92"/>
                </a:lnTo>
                <a:lnTo>
                  <a:pt x="287" y="90"/>
                </a:lnTo>
                <a:lnTo>
                  <a:pt x="287" y="69"/>
                </a:lnTo>
                <a:lnTo>
                  <a:pt x="283" y="53"/>
                </a:lnTo>
                <a:lnTo>
                  <a:pt x="272" y="47"/>
                </a:lnTo>
                <a:lnTo>
                  <a:pt x="267" y="49"/>
                </a:lnTo>
                <a:lnTo>
                  <a:pt x="248" y="31"/>
                </a:lnTo>
                <a:lnTo>
                  <a:pt x="237" y="19"/>
                </a:lnTo>
                <a:lnTo>
                  <a:pt x="224" y="19"/>
                </a:lnTo>
                <a:lnTo>
                  <a:pt x="198" y="19"/>
                </a:lnTo>
                <a:lnTo>
                  <a:pt x="193" y="15"/>
                </a:lnTo>
                <a:lnTo>
                  <a:pt x="187" y="2"/>
                </a:lnTo>
                <a:lnTo>
                  <a:pt x="180" y="0"/>
                </a:lnTo>
                <a:lnTo>
                  <a:pt x="157" y="0"/>
                </a:lnTo>
                <a:lnTo>
                  <a:pt x="148" y="11"/>
                </a:lnTo>
                <a:lnTo>
                  <a:pt x="139" y="9"/>
                </a:lnTo>
                <a:lnTo>
                  <a:pt x="124" y="6"/>
                </a:lnTo>
                <a:lnTo>
                  <a:pt x="117" y="4"/>
                </a:lnTo>
                <a:lnTo>
                  <a:pt x="106" y="7"/>
                </a:lnTo>
                <a:lnTo>
                  <a:pt x="98" y="13"/>
                </a:lnTo>
                <a:lnTo>
                  <a:pt x="83" y="7"/>
                </a:lnTo>
                <a:lnTo>
                  <a:pt x="52" y="2"/>
                </a:lnTo>
                <a:lnTo>
                  <a:pt x="44" y="0"/>
                </a:lnTo>
                <a:lnTo>
                  <a:pt x="35" y="7"/>
                </a:lnTo>
                <a:lnTo>
                  <a:pt x="20" y="17"/>
                </a:lnTo>
                <a:lnTo>
                  <a:pt x="2" y="2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87" name="Group 39"/>
          <p:cNvGrpSpPr>
            <a:grpSpLocks/>
          </p:cNvGrpSpPr>
          <p:nvPr/>
        </p:nvGrpSpPr>
        <p:grpSpPr bwMode="auto">
          <a:xfrm>
            <a:off x="7529513" y="2784475"/>
            <a:ext cx="400050" cy="254000"/>
            <a:chOff x="3115" y="1816"/>
            <a:chExt cx="289" cy="191"/>
          </a:xfrm>
        </p:grpSpPr>
        <p:sp>
          <p:nvSpPr>
            <p:cNvPr id="62575" name="Freeform 40"/>
            <p:cNvSpPr>
              <a:spLocks/>
            </p:cNvSpPr>
            <p:nvPr/>
          </p:nvSpPr>
          <p:spPr bwMode="auto">
            <a:xfrm>
              <a:off x="3128" y="1879"/>
              <a:ext cx="44" cy="37"/>
            </a:xfrm>
            <a:custGeom>
              <a:avLst/>
              <a:gdLst>
                <a:gd name="T0" fmla="*/ 26 w 44"/>
                <a:gd name="T1" fmla="*/ 0 h 37"/>
                <a:gd name="T2" fmla="*/ 6 w 44"/>
                <a:gd name="T3" fmla="*/ 13 h 37"/>
                <a:gd name="T4" fmla="*/ 0 w 44"/>
                <a:gd name="T5" fmla="*/ 20 h 37"/>
                <a:gd name="T6" fmla="*/ 13 w 44"/>
                <a:gd name="T7" fmla="*/ 24 h 37"/>
                <a:gd name="T8" fmla="*/ 24 w 44"/>
                <a:gd name="T9" fmla="*/ 37 h 37"/>
                <a:gd name="T10" fmla="*/ 33 w 44"/>
                <a:gd name="T11" fmla="*/ 28 h 37"/>
                <a:gd name="T12" fmla="*/ 44 w 44"/>
                <a:gd name="T13" fmla="*/ 20 h 37"/>
                <a:gd name="T14" fmla="*/ 35 w 44"/>
                <a:gd name="T15" fmla="*/ 11 h 37"/>
                <a:gd name="T16" fmla="*/ 26 w 44"/>
                <a:gd name="T17" fmla="*/ 0 h 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"/>
                <a:gd name="T28" fmla="*/ 0 h 37"/>
                <a:gd name="T29" fmla="*/ 44 w 44"/>
                <a:gd name="T30" fmla="*/ 37 h 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" h="37">
                  <a:moveTo>
                    <a:pt x="26" y="0"/>
                  </a:moveTo>
                  <a:lnTo>
                    <a:pt x="6" y="13"/>
                  </a:lnTo>
                  <a:lnTo>
                    <a:pt x="0" y="20"/>
                  </a:lnTo>
                  <a:lnTo>
                    <a:pt x="13" y="24"/>
                  </a:lnTo>
                  <a:lnTo>
                    <a:pt x="24" y="37"/>
                  </a:lnTo>
                  <a:lnTo>
                    <a:pt x="33" y="28"/>
                  </a:lnTo>
                  <a:lnTo>
                    <a:pt x="44" y="20"/>
                  </a:lnTo>
                  <a:lnTo>
                    <a:pt x="35" y="11"/>
                  </a:lnTo>
                  <a:lnTo>
                    <a:pt x="26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76" name="Freeform 41"/>
            <p:cNvSpPr>
              <a:spLocks/>
            </p:cNvSpPr>
            <p:nvPr/>
          </p:nvSpPr>
          <p:spPr bwMode="auto">
            <a:xfrm>
              <a:off x="3115" y="1922"/>
              <a:ext cx="65" cy="67"/>
            </a:xfrm>
            <a:custGeom>
              <a:avLst/>
              <a:gdLst>
                <a:gd name="T0" fmla="*/ 54 w 65"/>
                <a:gd name="T1" fmla="*/ 0 h 67"/>
                <a:gd name="T2" fmla="*/ 32 w 65"/>
                <a:gd name="T3" fmla="*/ 4 h 67"/>
                <a:gd name="T4" fmla="*/ 24 w 65"/>
                <a:gd name="T5" fmla="*/ 0 h 67"/>
                <a:gd name="T6" fmla="*/ 11 w 65"/>
                <a:gd name="T7" fmla="*/ 17 h 67"/>
                <a:gd name="T8" fmla="*/ 6 w 65"/>
                <a:gd name="T9" fmla="*/ 13 h 67"/>
                <a:gd name="T10" fmla="*/ 0 w 65"/>
                <a:gd name="T11" fmla="*/ 24 h 67"/>
                <a:gd name="T12" fmla="*/ 7 w 65"/>
                <a:gd name="T13" fmla="*/ 30 h 67"/>
                <a:gd name="T14" fmla="*/ 7 w 65"/>
                <a:gd name="T15" fmla="*/ 58 h 67"/>
                <a:gd name="T16" fmla="*/ 13 w 65"/>
                <a:gd name="T17" fmla="*/ 67 h 67"/>
                <a:gd name="T18" fmla="*/ 46 w 65"/>
                <a:gd name="T19" fmla="*/ 30 h 67"/>
                <a:gd name="T20" fmla="*/ 59 w 65"/>
                <a:gd name="T21" fmla="*/ 30 h 67"/>
                <a:gd name="T22" fmla="*/ 65 w 65"/>
                <a:gd name="T23" fmla="*/ 20 h 67"/>
                <a:gd name="T24" fmla="*/ 63 w 65"/>
                <a:gd name="T25" fmla="*/ 15 h 67"/>
                <a:gd name="T26" fmla="*/ 54 w 65"/>
                <a:gd name="T27" fmla="*/ 0 h 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5"/>
                <a:gd name="T43" fmla="*/ 0 h 67"/>
                <a:gd name="T44" fmla="*/ 65 w 65"/>
                <a:gd name="T45" fmla="*/ 67 h 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5" h="67">
                  <a:moveTo>
                    <a:pt x="54" y="0"/>
                  </a:moveTo>
                  <a:lnTo>
                    <a:pt x="32" y="4"/>
                  </a:lnTo>
                  <a:lnTo>
                    <a:pt x="24" y="0"/>
                  </a:lnTo>
                  <a:lnTo>
                    <a:pt x="11" y="17"/>
                  </a:lnTo>
                  <a:lnTo>
                    <a:pt x="6" y="13"/>
                  </a:lnTo>
                  <a:lnTo>
                    <a:pt x="0" y="24"/>
                  </a:lnTo>
                  <a:lnTo>
                    <a:pt x="7" y="30"/>
                  </a:lnTo>
                  <a:lnTo>
                    <a:pt x="7" y="58"/>
                  </a:lnTo>
                  <a:lnTo>
                    <a:pt x="13" y="67"/>
                  </a:lnTo>
                  <a:lnTo>
                    <a:pt x="46" y="30"/>
                  </a:lnTo>
                  <a:lnTo>
                    <a:pt x="59" y="30"/>
                  </a:lnTo>
                  <a:lnTo>
                    <a:pt x="65" y="20"/>
                  </a:lnTo>
                  <a:lnTo>
                    <a:pt x="63" y="15"/>
                  </a:lnTo>
                  <a:lnTo>
                    <a:pt x="5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77" name="Freeform 42"/>
            <p:cNvSpPr>
              <a:spLocks/>
            </p:cNvSpPr>
            <p:nvPr/>
          </p:nvSpPr>
          <p:spPr bwMode="auto">
            <a:xfrm>
              <a:off x="3190" y="1816"/>
              <a:ext cx="214" cy="191"/>
            </a:xfrm>
            <a:custGeom>
              <a:avLst/>
              <a:gdLst>
                <a:gd name="T0" fmla="*/ 207 w 214"/>
                <a:gd name="T1" fmla="*/ 180 h 191"/>
                <a:gd name="T2" fmla="*/ 205 w 214"/>
                <a:gd name="T3" fmla="*/ 169 h 191"/>
                <a:gd name="T4" fmla="*/ 212 w 214"/>
                <a:gd name="T5" fmla="*/ 159 h 191"/>
                <a:gd name="T6" fmla="*/ 212 w 214"/>
                <a:gd name="T7" fmla="*/ 145 h 191"/>
                <a:gd name="T8" fmla="*/ 197 w 214"/>
                <a:gd name="T9" fmla="*/ 134 h 191"/>
                <a:gd name="T10" fmla="*/ 192 w 214"/>
                <a:gd name="T11" fmla="*/ 128 h 191"/>
                <a:gd name="T12" fmla="*/ 188 w 214"/>
                <a:gd name="T13" fmla="*/ 109 h 191"/>
                <a:gd name="T14" fmla="*/ 179 w 214"/>
                <a:gd name="T15" fmla="*/ 93 h 191"/>
                <a:gd name="T16" fmla="*/ 169 w 214"/>
                <a:gd name="T17" fmla="*/ 80 h 191"/>
                <a:gd name="T18" fmla="*/ 169 w 214"/>
                <a:gd name="T19" fmla="*/ 69 h 191"/>
                <a:gd name="T20" fmla="*/ 175 w 214"/>
                <a:gd name="T21" fmla="*/ 61 h 191"/>
                <a:gd name="T22" fmla="*/ 199 w 214"/>
                <a:gd name="T23" fmla="*/ 63 h 191"/>
                <a:gd name="T24" fmla="*/ 208 w 214"/>
                <a:gd name="T25" fmla="*/ 52 h 191"/>
                <a:gd name="T26" fmla="*/ 214 w 214"/>
                <a:gd name="T27" fmla="*/ 24 h 191"/>
                <a:gd name="T28" fmla="*/ 212 w 214"/>
                <a:gd name="T29" fmla="*/ 15 h 191"/>
                <a:gd name="T30" fmla="*/ 201 w 214"/>
                <a:gd name="T31" fmla="*/ 13 h 191"/>
                <a:gd name="T32" fmla="*/ 181 w 214"/>
                <a:gd name="T33" fmla="*/ 15 h 191"/>
                <a:gd name="T34" fmla="*/ 153 w 214"/>
                <a:gd name="T35" fmla="*/ 15 h 191"/>
                <a:gd name="T36" fmla="*/ 132 w 214"/>
                <a:gd name="T37" fmla="*/ 6 h 191"/>
                <a:gd name="T38" fmla="*/ 117 w 214"/>
                <a:gd name="T39" fmla="*/ 2 h 191"/>
                <a:gd name="T40" fmla="*/ 104 w 214"/>
                <a:gd name="T41" fmla="*/ 0 h 191"/>
                <a:gd name="T42" fmla="*/ 91 w 214"/>
                <a:gd name="T43" fmla="*/ 17 h 191"/>
                <a:gd name="T44" fmla="*/ 76 w 214"/>
                <a:gd name="T45" fmla="*/ 28 h 191"/>
                <a:gd name="T46" fmla="*/ 54 w 214"/>
                <a:gd name="T47" fmla="*/ 26 h 191"/>
                <a:gd name="T48" fmla="*/ 41 w 214"/>
                <a:gd name="T49" fmla="*/ 35 h 191"/>
                <a:gd name="T50" fmla="*/ 20 w 214"/>
                <a:gd name="T51" fmla="*/ 56 h 191"/>
                <a:gd name="T52" fmla="*/ 4 w 214"/>
                <a:gd name="T53" fmla="*/ 69 h 191"/>
                <a:gd name="T54" fmla="*/ 0 w 214"/>
                <a:gd name="T55" fmla="*/ 78 h 191"/>
                <a:gd name="T56" fmla="*/ 9 w 214"/>
                <a:gd name="T57" fmla="*/ 95 h 191"/>
                <a:gd name="T58" fmla="*/ 19 w 214"/>
                <a:gd name="T59" fmla="*/ 117 h 191"/>
                <a:gd name="T60" fmla="*/ 30 w 214"/>
                <a:gd name="T61" fmla="*/ 130 h 191"/>
                <a:gd name="T62" fmla="*/ 41 w 214"/>
                <a:gd name="T63" fmla="*/ 126 h 191"/>
                <a:gd name="T64" fmla="*/ 60 w 214"/>
                <a:gd name="T65" fmla="*/ 119 h 191"/>
                <a:gd name="T66" fmla="*/ 58 w 214"/>
                <a:gd name="T67" fmla="*/ 137 h 191"/>
                <a:gd name="T68" fmla="*/ 52 w 214"/>
                <a:gd name="T69" fmla="*/ 159 h 191"/>
                <a:gd name="T70" fmla="*/ 54 w 214"/>
                <a:gd name="T71" fmla="*/ 163 h 191"/>
                <a:gd name="T72" fmla="*/ 63 w 214"/>
                <a:gd name="T73" fmla="*/ 163 h 191"/>
                <a:gd name="T74" fmla="*/ 76 w 214"/>
                <a:gd name="T75" fmla="*/ 159 h 191"/>
                <a:gd name="T76" fmla="*/ 104 w 214"/>
                <a:gd name="T77" fmla="*/ 162 h 191"/>
                <a:gd name="T78" fmla="*/ 112 w 214"/>
                <a:gd name="T79" fmla="*/ 172 h 191"/>
                <a:gd name="T80" fmla="*/ 128 w 214"/>
                <a:gd name="T81" fmla="*/ 178 h 191"/>
                <a:gd name="T82" fmla="*/ 141 w 214"/>
                <a:gd name="T83" fmla="*/ 191 h 191"/>
                <a:gd name="T84" fmla="*/ 150 w 214"/>
                <a:gd name="T85" fmla="*/ 189 h 191"/>
                <a:gd name="T86" fmla="*/ 167 w 214"/>
                <a:gd name="T87" fmla="*/ 180 h 191"/>
                <a:gd name="T88" fmla="*/ 184 w 214"/>
                <a:gd name="T89" fmla="*/ 178 h 191"/>
                <a:gd name="T90" fmla="*/ 207 w 214"/>
                <a:gd name="T91" fmla="*/ 180 h 1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4"/>
                <a:gd name="T139" fmla="*/ 0 h 191"/>
                <a:gd name="T140" fmla="*/ 214 w 214"/>
                <a:gd name="T141" fmla="*/ 191 h 19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4" h="191">
                  <a:moveTo>
                    <a:pt x="207" y="180"/>
                  </a:moveTo>
                  <a:lnTo>
                    <a:pt x="205" y="169"/>
                  </a:lnTo>
                  <a:lnTo>
                    <a:pt x="212" y="159"/>
                  </a:lnTo>
                  <a:lnTo>
                    <a:pt x="212" y="145"/>
                  </a:lnTo>
                  <a:lnTo>
                    <a:pt x="197" y="134"/>
                  </a:lnTo>
                  <a:lnTo>
                    <a:pt x="192" y="128"/>
                  </a:lnTo>
                  <a:lnTo>
                    <a:pt x="188" y="109"/>
                  </a:lnTo>
                  <a:lnTo>
                    <a:pt x="179" y="93"/>
                  </a:lnTo>
                  <a:lnTo>
                    <a:pt x="169" y="80"/>
                  </a:lnTo>
                  <a:lnTo>
                    <a:pt x="169" y="69"/>
                  </a:lnTo>
                  <a:lnTo>
                    <a:pt x="175" y="61"/>
                  </a:lnTo>
                  <a:lnTo>
                    <a:pt x="199" y="63"/>
                  </a:lnTo>
                  <a:lnTo>
                    <a:pt x="208" y="52"/>
                  </a:lnTo>
                  <a:lnTo>
                    <a:pt x="214" y="24"/>
                  </a:lnTo>
                  <a:lnTo>
                    <a:pt x="212" y="15"/>
                  </a:lnTo>
                  <a:lnTo>
                    <a:pt x="201" y="13"/>
                  </a:lnTo>
                  <a:lnTo>
                    <a:pt x="181" y="15"/>
                  </a:lnTo>
                  <a:lnTo>
                    <a:pt x="153" y="15"/>
                  </a:lnTo>
                  <a:lnTo>
                    <a:pt x="132" y="6"/>
                  </a:lnTo>
                  <a:lnTo>
                    <a:pt x="117" y="2"/>
                  </a:lnTo>
                  <a:lnTo>
                    <a:pt x="104" y="0"/>
                  </a:lnTo>
                  <a:lnTo>
                    <a:pt x="91" y="17"/>
                  </a:lnTo>
                  <a:lnTo>
                    <a:pt x="76" y="28"/>
                  </a:lnTo>
                  <a:lnTo>
                    <a:pt x="54" y="26"/>
                  </a:lnTo>
                  <a:lnTo>
                    <a:pt x="41" y="35"/>
                  </a:lnTo>
                  <a:lnTo>
                    <a:pt x="20" y="56"/>
                  </a:lnTo>
                  <a:lnTo>
                    <a:pt x="4" y="69"/>
                  </a:lnTo>
                  <a:lnTo>
                    <a:pt x="0" y="78"/>
                  </a:lnTo>
                  <a:lnTo>
                    <a:pt x="9" y="95"/>
                  </a:lnTo>
                  <a:lnTo>
                    <a:pt x="19" y="117"/>
                  </a:lnTo>
                  <a:lnTo>
                    <a:pt x="30" y="130"/>
                  </a:lnTo>
                  <a:lnTo>
                    <a:pt x="41" y="126"/>
                  </a:lnTo>
                  <a:lnTo>
                    <a:pt x="60" y="119"/>
                  </a:lnTo>
                  <a:lnTo>
                    <a:pt x="58" y="137"/>
                  </a:lnTo>
                  <a:lnTo>
                    <a:pt x="52" y="159"/>
                  </a:lnTo>
                  <a:lnTo>
                    <a:pt x="54" y="163"/>
                  </a:lnTo>
                  <a:lnTo>
                    <a:pt x="63" y="163"/>
                  </a:lnTo>
                  <a:lnTo>
                    <a:pt x="76" y="159"/>
                  </a:lnTo>
                  <a:lnTo>
                    <a:pt x="104" y="162"/>
                  </a:lnTo>
                  <a:lnTo>
                    <a:pt x="112" y="172"/>
                  </a:lnTo>
                  <a:lnTo>
                    <a:pt x="128" y="178"/>
                  </a:lnTo>
                  <a:lnTo>
                    <a:pt x="141" y="191"/>
                  </a:lnTo>
                  <a:lnTo>
                    <a:pt x="150" y="189"/>
                  </a:lnTo>
                  <a:lnTo>
                    <a:pt x="167" y="180"/>
                  </a:lnTo>
                  <a:lnTo>
                    <a:pt x="184" y="178"/>
                  </a:lnTo>
                  <a:lnTo>
                    <a:pt x="207" y="1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88" name="Group 43"/>
          <p:cNvGrpSpPr>
            <a:grpSpLocks/>
          </p:cNvGrpSpPr>
          <p:nvPr/>
        </p:nvGrpSpPr>
        <p:grpSpPr bwMode="auto">
          <a:xfrm>
            <a:off x="7407275" y="1576388"/>
            <a:ext cx="641350" cy="1204912"/>
            <a:chOff x="3025" y="911"/>
            <a:chExt cx="466" cy="903"/>
          </a:xfrm>
        </p:grpSpPr>
        <p:grpSp>
          <p:nvGrpSpPr>
            <p:cNvPr id="62559" name="Group 44"/>
            <p:cNvGrpSpPr>
              <a:grpSpLocks/>
            </p:cNvGrpSpPr>
            <p:nvPr/>
          </p:nvGrpSpPr>
          <p:grpSpPr bwMode="auto">
            <a:xfrm>
              <a:off x="3025" y="911"/>
              <a:ext cx="466" cy="903"/>
              <a:chOff x="3025" y="911"/>
              <a:chExt cx="466" cy="903"/>
            </a:xfrm>
          </p:grpSpPr>
          <p:sp>
            <p:nvSpPr>
              <p:cNvPr id="62573" name="Freeform 45"/>
              <p:cNvSpPr>
                <a:spLocks/>
              </p:cNvSpPr>
              <p:nvPr/>
            </p:nvSpPr>
            <p:spPr bwMode="auto">
              <a:xfrm>
                <a:off x="3025" y="1759"/>
                <a:ext cx="29" cy="26"/>
              </a:xfrm>
              <a:custGeom>
                <a:avLst/>
                <a:gdLst>
                  <a:gd name="T0" fmla="*/ 25 w 29"/>
                  <a:gd name="T1" fmla="*/ 0 h 26"/>
                  <a:gd name="T2" fmla="*/ 14 w 29"/>
                  <a:gd name="T3" fmla="*/ 6 h 26"/>
                  <a:gd name="T4" fmla="*/ 0 w 29"/>
                  <a:gd name="T5" fmla="*/ 17 h 26"/>
                  <a:gd name="T6" fmla="*/ 2 w 29"/>
                  <a:gd name="T7" fmla="*/ 26 h 26"/>
                  <a:gd name="T8" fmla="*/ 10 w 29"/>
                  <a:gd name="T9" fmla="*/ 26 h 26"/>
                  <a:gd name="T10" fmla="*/ 29 w 29"/>
                  <a:gd name="T11" fmla="*/ 13 h 26"/>
                  <a:gd name="T12" fmla="*/ 25 w 29"/>
                  <a:gd name="T13" fmla="*/ 0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26"/>
                  <a:gd name="T23" fmla="*/ 29 w 29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26">
                    <a:moveTo>
                      <a:pt x="25" y="0"/>
                    </a:moveTo>
                    <a:lnTo>
                      <a:pt x="14" y="6"/>
                    </a:lnTo>
                    <a:lnTo>
                      <a:pt x="0" y="17"/>
                    </a:lnTo>
                    <a:lnTo>
                      <a:pt x="2" y="26"/>
                    </a:lnTo>
                    <a:lnTo>
                      <a:pt x="10" y="26"/>
                    </a:lnTo>
                    <a:lnTo>
                      <a:pt x="29" y="13"/>
                    </a:lnTo>
                    <a:lnTo>
                      <a:pt x="2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74" name="Freeform 46"/>
              <p:cNvSpPr>
                <a:spLocks/>
              </p:cNvSpPr>
              <p:nvPr/>
            </p:nvSpPr>
            <p:spPr bwMode="auto">
              <a:xfrm>
                <a:off x="3054" y="911"/>
                <a:ext cx="437" cy="903"/>
              </a:xfrm>
              <a:custGeom>
                <a:avLst/>
                <a:gdLst>
                  <a:gd name="T0" fmla="*/ 119 w 437"/>
                  <a:gd name="T1" fmla="*/ 873 h 903"/>
                  <a:gd name="T2" fmla="*/ 93 w 437"/>
                  <a:gd name="T3" fmla="*/ 851 h 903"/>
                  <a:gd name="T4" fmla="*/ 59 w 437"/>
                  <a:gd name="T5" fmla="*/ 844 h 903"/>
                  <a:gd name="T6" fmla="*/ 59 w 437"/>
                  <a:gd name="T7" fmla="*/ 773 h 903"/>
                  <a:gd name="T8" fmla="*/ 44 w 437"/>
                  <a:gd name="T9" fmla="*/ 725 h 903"/>
                  <a:gd name="T10" fmla="*/ 41 w 437"/>
                  <a:gd name="T11" fmla="*/ 688 h 903"/>
                  <a:gd name="T12" fmla="*/ 30 w 437"/>
                  <a:gd name="T13" fmla="*/ 655 h 903"/>
                  <a:gd name="T14" fmla="*/ 52 w 437"/>
                  <a:gd name="T15" fmla="*/ 622 h 903"/>
                  <a:gd name="T16" fmla="*/ 63 w 437"/>
                  <a:gd name="T17" fmla="*/ 592 h 903"/>
                  <a:gd name="T18" fmla="*/ 107 w 437"/>
                  <a:gd name="T19" fmla="*/ 555 h 903"/>
                  <a:gd name="T20" fmla="*/ 137 w 437"/>
                  <a:gd name="T21" fmla="*/ 511 h 903"/>
                  <a:gd name="T22" fmla="*/ 159 w 437"/>
                  <a:gd name="T23" fmla="*/ 474 h 903"/>
                  <a:gd name="T24" fmla="*/ 178 w 437"/>
                  <a:gd name="T25" fmla="*/ 448 h 903"/>
                  <a:gd name="T26" fmla="*/ 181 w 437"/>
                  <a:gd name="T27" fmla="*/ 422 h 903"/>
                  <a:gd name="T28" fmla="*/ 174 w 437"/>
                  <a:gd name="T29" fmla="*/ 396 h 903"/>
                  <a:gd name="T30" fmla="*/ 152 w 437"/>
                  <a:gd name="T31" fmla="*/ 385 h 903"/>
                  <a:gd name="T32" fmla="*/ 119 w 437"/>
                  <a:gd name="T33" fmla="*/ 314 h 903"/>
                  <a:gd name="T34" fmla="*/ 122 w 437"/>
                  <a:gd name="T35" fmla="*/ 255 h 903"/>
                  <a:gd name="T36" fmla="*/ 107 w 437"/>
                  <a:gd name="T37" fmla="*/ 196 h 903"/>
                  <a:gd name="T38" fmla="*/ 81 w 437"/>
                  <a:gd name="T39" fmla="*/ 158 h 903"/>
                  <a:gd name="T40" fmla="*/ 30 w 437"/>
                  <a:gd name="T41" fmla="*/ 129 h 903"/>
                  <a:gd name="T42" fmla="*/ 11 w 437"/>
                  <a:gd name="T43" fmla="*/ 99 h 903"/>
                  <a:gd name="T44" fmla="*/ 15 w 437"/>
                  <a:gd name="T45" fmla="*/ 78 h 903"/>
                  <a:gd name="T46" fmla="*/ 48 w 437"/>
                  <a:gd name="T47" fmla="*/ 95 h 903"/>
                  <a:gd name="T48" fmla="*/ 107 w 437"/>
                  <a:gd name="T49" fmla="*/ 110 h 903"/>
                  <a:gd name="T50" fmla="*/ 130 w 437"/>
                  <a:gd name="T51" fmla="*/ 125 h 903"/>
                  <a:gd name="T52" fmla="*/ 159 w 437"/>
                  <a:gd name="T53" fmla="*/ 99 h 903"/>
                  <a:gd name="T54" fmla="*/ 178 w 437"/>
                  <a:gd name="T55" fmla="*/ 78 h 903"/>
                  <a:gd name="T56" fmla="*/ 174 w 437"/>
                  <a:gd name="T57" fmla="*/ 37 h 903"/>
                  <a:gd name="T58" fmla="*/ 204 w 437"/>
                  <a:gd name="T59" fmla="*/ 19 h 903"/>
                  <a:gd name="T60" fmla="*/ 244 w 437"/>
                  <a:gd name="T61" fmla="*/ 26 h 903"/>
                  <a:gd name="T62" fmla="*/ 244 w 437"/>
                  <a:gd name="T63" fmla="*/ 59 h 903"/>
                  <a:gd name="T64" fmla="*/ 211 w 437"/>
                  <a:gd name="T65" fmla="*/ 92 h 903"/>
                  <a:gd name="T66" fmla="*/ 248 w 437"/>
                  <a:gd name="T67" fmla="*/ 85 h 903"/>
                  <a:gd name="T68" fmla="*/ 252 w 437"/>
                  <a:gd name="T69" fmla="*/ 30 h 903"/>
                  <a:gd name="T70" fmla="*/ 274 w 437"/>
                  <a:gd name="T71" fmla="*/ 63 h 903"/>
                  <a:gd name="T72" fmla="*/ 267 w 437"/>
                  <a:gd name="T73" fmla="*/ 114 h 903"/>
                  <a:gd name="T74" fmla="*/ 296 w 437"/>
                  <a:gd name="T75" fmla="*/ 158 h 903"/>
                  <a:gd name="T76" fmla="*/ 315 w 437"/>
                  <a:gd name="T77" fmla="*/ 199 h 903"/>
                  <a:gd name="T78" fmla="*/ 318 w 437"/>
                  <a:gd name="T79" fmla="*/ 262 h 903"/>
                  <a:gd name="T80" fmla="*/ 348 w 437"/>
                  <a:gd name="T81" fmla="*/ 351 h 903"/>
                  <a:gd name="T82" fmla="*/ 359 w 437"/>
                  <a:gd name="T83" fmla="*/ 448 h 903"/>
                  <a:gd name="T84" fmla="*/ 374 w 437"/>
                  <a:gd name="T85" fmla="*/ 518 h 903"/>
                  <a:gd name="T86" fmla="*/ 418 w 437"/>
                  <a:gd name="T87" fmla="*/ 566 h 903"/>
                  <a:gd name="T88" fmla="*/ 437 w 437"/>
                  <a:gd name="T89" fmla="*/ 604 h 903"/>
                  <a:gd name="T90" fmla="*/ 415 w 437"/>
                  <a:gd name="T91" fmla="*/ 680 h 903"/>
                  <a:gd name="T92" fmla="*/ 404 w 437"/>
                  <a:gd name="T93" fmla="*/ 721 h 903"/>
                  <a:gd name="T94" fmla="*/ 381 w 437"/>
                  <a:gd name="T95" fmla="*/ 744 h 903"/>
                  <a:gd name="T96" fmla="*/ 326 w 437"/>
                  <a:gd name="T97" fmla="*/ 799 h 903"/>
                  <a:gd name="T98" fmla="*/ 300 w 437"/>
                  <a:gd name="T99" fmla="*/ 825 h 903"/>
                  <a:gd name="T100" fmla="*/ 267 w 437"/>
                  <a:gd name="T101" fmla="*/ 840 h 903"/>
                  <a:gd name="T102" fmla="*/ 215 w 437"/>
                  <a:gd name="T103" fmla="*/ 855 h 903"/>
                  <a:gd name="T104" fmla="*/ 163 w 437"/>
                  <a:gd name="T105" fmla="*/ 877 h 903"/>
                  <a:gd name="T106" fmla="*/ 122 w 437"/>
                  <a:gd name="T107" fmla="*/ 903 h 90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37"/>
                  <a:gd name="T163" fmla="*/ 0 h 903"/>
                  <a:gd name="T164" fmla="*/ 437 w 437"/>
                  <a:gd name="T165" fmla="*/ 903 h 90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37" h="903">
                    <a:moveTo>
                      <a:pt x="122" y="903"/>
                    </a:moveTo>
                    <a:lnTo>
                      <a:pt x="119" y="873"/>
                    </a:lnTo>
                    <a:lnTo>
                      <a:pt x="104" y="858"/>
                    </a:lnTo>
                    <a:lnTo>
                      <a:pt x="93" y="851"/>
                    </a:lnTo>
                    <a:lnTo>
                      <a:pt x="74" y="844"/>
                    </a:lnTo>
                    <a:lnTo>
                      <a:pt x="59" y="844"/>
                    </a:lnTo>
                    <a:lnTo>
                      <a:pt x="52" y="829"/>
                    </a:lnTo>
                    <a:lnTo>
                      <a:pt x="59" y="773"/>
                    </a:lnTo>
                    <a:lnTo>
                      <a:pt x="56" y="740"/>
                    </a:lnTo>
                    <a:lnTo>
                      <a:pt x="44" y="725"/>
                    </a:lnTo>
                    <a:lnTo>
                      <a:pt x="37" y="718"/>
                    </a:lnTo>
                    <a:lnTo>
                      <a:pt x="41" y="688"/>
                    </a:lnTo>
                    <a:lnTo>
                      <a:pt x="37" y="669"/>
                    </a:lnTo>
                    <a:lnTo>
                      <a:pt x="30" y="655"/>
                    </a:lnTo>
                    <a:lnTo>
                      <a:pt x="41" y="622"/>
                    </a:lnTo>
                    <a:lnTo>
                      <a:pt x="52" y="622"/>
                    </a:lnTo>
                    <a:lnTo>
                      <a:pt x="59" y="615"/>
                    </a:lnTo>
                    <a:lnTo>
                      <a:pt x="63" y="592"/>
                    </a:lnTo>
                    <a:lnTo>
                      <a:pt x="85" y="574"/>
                    </a:lnTo>
                    <a:lnTo>
                      <a:pt x="107" y="555"/>
                    </a:lnTo>
                    <a:lnTo>
                      <a:pt x="111" y="533"/>
                    </a:lnTo>
                    <a:lnTo>
                      <a:pt x="137" y="511"/>
                    </a:lnTo>
                    <a:lnTo>
                      <a:pt x="163" y="485"/>
                    </a:lnTo>
                    <a:lnTo>
                      <a:pt x="159" y="474"/>
                    </a:lnTo>
                    <a:lnTo>
                      <a:pt x="159" y="459"/>
                    </a:lnTo>
                    <a:lnTo>
                      <a:pt x="178" y="448"/>
                    </a:lnTo>
                    <a:lnTo>
                      <a:pt x="185" y="444"/>
                    </a:lnTo>
                    <a:lnTo>
                      <a:pt x="181" y="422"/>
                    </a:lnTo>
                    <a:lnTo>
                      <a:pt x="181" y="400"/>
                    </a:lnTo>
                    <a:lnTo>
                      <a:pt x="174" y="396"/>
                    </a:lnTo>
                    <a:lnTo>
                      <a:pt x="163" y="400"/>
                    </a:lnTo>
                    <a:lnTo>
                      <a:pt x="152" y="385"/>
                    </a:lnTo>
                    <a:lnTo>
                      <a:pt x="141" y="344"/>
                    </a:lnTo>
                    <a:lnTo>
                      <a:pt x="119" y="314"/>
                    </a:lnTo>
                    <a:lnTo>
                      <a:pt x="126" y="273"/>
                    </a:lnTo>
                    <a:lnTo>
                      <a:pt x="122" y="255"/>
                    </a:lnTo>
                    <a:lnTo>
                      <a:pt x="96" y="229"/>
                    </a:lnTo>
                    <a:lnTo>
                      <a:pt x="107" y="196"/>
                    </a:lnTo>
                    <a:lnTo>
                      <a:pt x="100" y="177"/>
                    </a:lnTo>
                    <a:lnTo>
                      <a:pt x="81" y="158"/>
                    </a:lnTo>
                    <a:lnTo>
                      <a:pt x="70" y="170"/>
                    </a:lnTo>
                    <a:lnTo>
                      <a:pt x="30" y="129"/>
                    </a:lnTo>
                    <a:lnTo>
                      <a:pt x="19" y="114"/>
                    </a:lnTo>
                    <a:lnTo>
                      <a:pt x="11" y="99"/>
                    </a:lnTo>
                    <a:lnTo>
                      <a:pt x="0" y="92"/>
                    </a:lnTo>
                    <a:lnTo>
                      <a:pt x="15" y="78"/>
                    </a:lnTo>
                    <a:lnTo>
                      <a:pt x="37" y="78"/>
                    </a:lnTo>
                    <a:lnTo>
                      <a:pt x="48" y="95"/>
                    </a:lnTo>
                    <a:lnTo>
                      <a:pt x="78" y="129"/>
                    </a:lnTo>
                    <a:lnTo>
                      <a:pt x="107" y="110"/>
                    </a:lnTo>
                    <a:lnTo>
                      <a:pt x="126" y="114"/>
                    </a:lnTo>
                    <a:lnTo>
                      <a:pt x="130" y="125"/>
                    </a:lnTo>
                    <a:lnTo>
                      <a:pt x="152" y="129"/>
                    </a:lnTo>
                    <a:lnTo>
                      <a:pt x="159" y="99"/>
                    </a:lnTo>
                    <a:lnTo>
                      <a:pt x="170" y="89"/>
                    </a:lnTo>
                    <a:lnTo>
                      <a:pt x="178" y="78"/>
                    </a:lnTo>
                    <a:lnTo>
                      <a:pt x="178" y="67"/>
                    </a:lnTo>
                    <a:lnTo>
                      <a:pt x="174" y="37"/>
                    </a:lnTo>
                    <a:lnTo>
                      <a:pt x="193" y="19"/>
                    </a:lnTo>
                    <a:lnTo>
                      <a:pt x="204" y="19"/>
                    </a:lnTo>
                    <a:lnTo>
                      <a:pt x="222" y="0"/>
                    </a:lnTo>
                    <a:lnTo>
                      <a:pt x="244" y="26"/>
                    </a:lnTo>
                    <a:lnTo>
                      <a:pt x="252" y="37"/>
                    </a:lnTo>
                    <a:lnTo>
                      <a:pt x="244" y="59"/>
                    </a:lnTo>
                    <a:lnTo>
                      <a:pt x="226" y="74"/>
                    </a:lnTo>
                    <a:lnTo>
                      <a:pt x="211" y="92"/>
                    </a:lnTo>
                    <a:lnTo>
                      <a:pt x="215" y="110"/>
                    </a:lnTo>
                    <a:lnTo>
                      <a:pt x="248" y="85"/>
                    </a:lnTo>
                    <a:lnTo>
                      <a:pt x="248" y="63"/>
                    </a:lnTo>
                    <a:lnTo>
                      <a:pt x="252" y="30"/>
                    </a:lnTo>
                    <a:lnTo>
                      <a:pt x="263" y="22"/>
                    </a:lnTo>
                    <a:lnTo>
                      <a:pt x="274" y="63"/>
                    </a:lnTo>
                    <a:lnTo>
                      <a:pt x="274" y="99"/>
                    </a:lnTo>
                    <a:lnTo>
                      <a:pt x="267" y="114"/>
                    </a:lnTo>
                    <a:lnTo>
                      <a:pt x="267" y="136"/>
                    </a:lnTo>
                    <a:lnTo>
                      <a:pt x="296" y="158"/>
                    </a:lnTo>
                    <a:lnTo>
                      <a:pt x="296" y="173"/>
                    </a:lnTo>
                    <a:lnTo>
                      <a:pt x="315" y="199"/>
                    </a:lnTo>
                    <a:lnTo>
                      <a:pt x="322" y="218"/>
                    </a:lnTo>
                    <a:lnTo>
                      <a:pt x="318" y="262"/>
                    </a:lnTo>
                    <a:lnTo>
                      <a:pt x="330" y="311"/>
                    </a:lnTo>
                    <a:lnTo>
                      <a:pt x="348" y="351"/>
                    </a:lnTo>
                    <a:lnTo>
                      <a:pt x="344" y="411"/>
                    </a:lnTo>
                    <a:lnTo>
                      <a:pt x="359" y="448"/>
                    </a:lnTo>
                    <a:lnTo>
                      <a:pt x="367" y="463"/>
                    </a:lnTo>
                    <a:lnTo>
                      <a:pt x="374" y="518"/>
                    </a:lnTo>
                    <a:lnTo>
                      <a:pt x="381" y="541"/>
                    </a:lnTo>
                    <a:lnTo>
                      <a:pt x="418" y="566"/>
                    </a:lnTo>
                    <a:lnTo>
                      <a:pt x="437" y="589"/>
                    </a:lnTo>
                    <a:lnTo>
                      <a:pt x="437" y="604"/>
                    </a:lnTo>
                    <a:lnTo>
                      <a:pt x="422" y="673"/>
                    </a:lnTo>
                    <a:lnTo>
                      <a:pt x="415" y="680"/>
                    </a:lnTo>
                    <a:lnTo>
                      <a:pt x="422" y="695"/>
                    </a:lnTo>
                    <a:lnTo>
                      <a:pt x="404" y="721"/>
                    </a:lnTo>
                    <a:lnTo>
                      <a:pt x="381" y="732"/>
                    </a:lnTo>
                    <a:lnTo>
                      <a:pt x="381" y="744"/>
                    </a:lnTo>
                    <a:lnTo>
                      <a:pt x="348" y="788"/>
                    </a:lnTo>
                    <a:lnTo>
                      <a:pt x="326" y="799"/>
                    </a:lnTo>
                    <a:lnTo>
                      <a:pt x="322" y="825"/>
                    </a:lnTo>
                    <a:lnTo>
                      <a:pt x="300" y="825"/>
                    </a:lnTo>
                    <a:lnTo>
                      <a:pt x="289" y="833"/>
                    </a:lnTo>
                    <a:lnTo>
                      <a:pt x="267" y="840"/>
                    </a:lnTo>
                    <a:lnTo>
                      <a:pt x="237" y="836"/>
                    </a:lnTo>
                    <a:lnTo>
                      <a:pt x="215" y="855"/>
                    </a:lnTo>
                    <a:lnTo>
                      <a:pt x="189" y="870"/>
                    </a:lnTo>
                    <a:lnTo>
                      <a:pt x="163" y="877"/>
                    </a:lnTo>
                    <a:lnTo>
                      <a:pt x="144" y="892"/>
                    </a:lnTo>
                    <a:lnTo>
                      <a:pt x="122" y="903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560" name="Group 47"/>
            <p:cNvGrpSpPr>
              <a:grpSpLocks/>
            </p:cNvGrpSpPr>
            <p:nvPr/>
          </p:nvGrpSpPr>
          <p:grpSpPr bwMode="auto">
            <a:xfrm>
              <a:off x="3181" y="1232"/>
              <a:ext cx="282" cy="460"/>
              <a:chOff x="3181" y="1232"/>
              <a:chExt cx="282" cy="460"/>
            </a:xfrm>
          </p:grpSpPr>
          <p:sp>
            <p:nvSpPr>
              <p:cNvPr id="62561" name="Freeform 48"/>
              <p:cNvSpPr>
                <a:spLocks/>
              </p:cNvSpPr>
              <p:nvPr/>
            </p:nvSpPr>
            <p:spPr bwMode="auto">
              <a:xfrm>
                <a:off x="3340" y="1232"/>
                <a:ext cx="16" cy="22"/>
              </a:xfrm>
              <a:custGeom>
                <a:avLst/>
                <a:gdLst>
                  <a:gd name="T0" fmla="*/ 10 w 16"/>
                  <a:gd name="T1" fmla="*/ 2 h 22"/>
                  <a:gd name="T2" fmla="*/ 0 w 16"/>
                  <a:gd name="T3" fmla="*/ 0 h 22"/>
                  <a:gd name="T4" fmla="*/ 8 w 16"/>
                  <a:gd name="T5" fmla="*/ 22 h 22"/>
                  <a:gd name="T6" fmla="*/ 16 w 16"/>
                  <a:gd name="T7" fmla="*/ 17 h 22"/>
                  <a:gd name="T8" fmla="*/ 10 w 16"/>
                  <a:gd name="T9" fmla="*/ 2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22"/>
                  <a:gd name="T17" fmla="*/ 16 w 16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22">
                    <a:moveTo>
                      <a:pt x="10" y="2"/>
                    </a:moveTo>
                    <a:lnTo>
                      <a:pt x="0" y="0"/>
                    </a:lnTo>
                    <a:lnTo>
                      <a:pt x="8" y="22"/>
                    </a:lnTo>
                    <a:lnTo>
                      <a:pt x="16" y="17"/>
                    </a:lnTo>
                    <a:lnTo>
                      <a:pt x="10" y="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2" name="Freeform 49"/>
              <p:cNvSpPr>
                <a:spLocks/>
              </p:cNvSpPr>
              <p:nvPr/>
            </p:nvSpPr>
            <p:spPr bwMode="auto">
              <a:xfrm>
                <a:off x="3371" y="1315"/>
                <a:ext cx="16" cy="45"/>
              </a:xfrm>
              <a:custGeom>
                <a:avLst/>
                <a:gdLst>
                  <a:gd name="T0" fmla="*/ 16 w 16"/>
                  <a:gd name="T1" fmla="*/ 0 h 45"/>
                  <a:gd name="T2" fmla="*/ 0 w 16"/>
                  <a:gd name="T3" fmla="*/ 9 h 45"/>
                  <a:gd name="T4" fmla="*/ 0 w 16"/>
                  <a:gd name="T5" fmla="*/ 45 h 45"/>
                  <a:gd name="T6" fmla="*/ 8 w 16"/>
                  <a:gd name="T7" fmla="*/ 28 h 45"/>
                  <a:gd name="T8" fmla="*/ 11 w 16"/>
                  <a:gd name="T9" fmla="*/ 9 h 45"/>
                  <a:gd name="T10" fmla="*/ 5 w 16"/>
                  <a:gd name="T11" fmla="*/ 8 h 45"/>
                  <a:gd name="T12" fmla="*/ 16 w 16"/>
                  <a:gd name="T13" fmla="*/ 0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45"/>
                  <a:gd name="T23" fmla="*/ 16 w 16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45">
                    <a:moveTo>
                      <a:pt x="16" y="0"/>
                    </a:moveTo>
                    <a:lnTo>
                      <a:pt x="0" y="9"/>
                    </a:lnTo>
                    <a:lnTo>
                      <a:pt x="0" y="45"/>
                    </a:lnTo>
                    <a:lnTo>
                      <a:pt x="8" y="28"/>
                    </a:lnTo>
                    <a:lnTo>
                      <a:pt x="11" y="9"/>
                    </a:lnTo>
                    <a:lnTo>
                      <a:pt x="5" y="8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3" name="Freeform 50"/>
              <p:cNvSpPr>
                <a:spLocks/>
              </p:cNvSpPr>
              <p:nvPr/>
            </p:nvSpPr>
            <p:spPr bwMode="auto">
              <a:xfrm>
                <a:off x="3396" y="1380"/>
                <a:ext cx="19" cy="26"/>
              </a:xfrm>
              <a:custGeom>
                <a:avLst/>
                <a:gdLst>
                  <a:gd name="T0" fmla="*/ 4 w 19"/>
                  <a:gd name="T1" fmla="*/ 0 h 26"/>
                  <a:gd name="T2" fmla="*/ 0 w 19"/>
                  <a:gd name="T3" fmla="*/ 7 h 26"/>
                  <a:gd name="T4" fmla="*/ 6 w 19"/>
                  <a:gd name="T5" fmla="*/ 26 h 26"/>
                  <a:gd name="T6" fmla="*/ 17 w 19"/>
                  <a:gd name="T7" fmla="*/ 20 h 26"/>
                  <a:gd name="T8" fmla="*/ 19 w 19"/>
                  <a:gd name="T9" fmla="*/ 11 h 26"/>
                  <a:gd name="T10" fmla="*/ 4 w 19"/>
                  <a:gd name="T11" fmla="*/ 0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"/>
                  <a:gd name="T19" fmla="*/ 0 h 26"/>
                  <a:gd name="T20" fmla="*/ 19 w 19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" h="26">
                    <a:moveTo>
                      <a:pt x="4" y="0"/>
                    </a:moveTo>
                    <a:lnTo>
                      <a:pt x="0" y="7"/>
                    </a:lnTo>
                    <a:lnTo>
                      <a:pt x="6" y="26"/>
                    </a:lnTo>
                    <a:lnTo>
                      <a:pt x="17" y="20"/>
                    </a:lnTo>
                    <a:lnTo>
                      <a:pt x="19" y="11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4" name="Freeform 51"/>
              <p:cNvSpPr>
                <a:spLocks/>
              </p:cNvSpPr>
              <p:nvPr/>
            </p:nvSpPr>
            <p:spPr bwMode="auto">
              <a:xfrm>
                <a:off x="3292" y="1376"/>
                <a:ext cx="41" cy="39"/>
              </a:xfrm>
              <a:custGeom>
                <a:avLst/>
                <a:gdLst>
                  <a:gd name="T0" fmla="*/ 41 w 41"/>
                  <a:gd name="T1" fmla="*/ 17 h 39"/>
                  <a:gd name="T2" fmla="*/ 32 w 41"/>
                  <a:gd name="T3" fmla="*/ 17 h 39"/>
                  <a:gd name="T4" fmla="*/ 21 w 41"/>
                  <a:gd name="T5" fmla="*/ 0 h 39"/>
                  <a:gd name="T6" fmla="*/ 13 w 41"/>
                  <a:gd name="T7" fmla="*/ 11 h 39"/>
                  <a:gd name="T8" fmla="*/ 2 w 41"/>
                  <a:gd name="T9" fmla="*/ 7 h 39"/>
                  <a:gd name="T10" fmla="*/ 0 w 41"/>
                  <a:gd name="T11" fmla="*/ 17 h 39"/>
                  <a:gd name="T12" fmla="*/ 6 w 41"/>
                  <a:gd name="T13" fmla="*/ 24 h 39"/>
                  <a:gd name="T14" fmla="*/ 6 w 41"/>
                  <a:gd name="T15" fmla="*/ 32 h 39"/>
                  <a:gd name="T16" fmla="*/ 13 w 41"/>
                  <a:gd name="T17" fmla="*/ 39 h 39"/>
                  <a:gd name="T18" fmla="*/ 21 w 41"/>
                  <a:gd name="T19" fmla="*/ 33 h 39"/>
                  <a:gd name="T20" fmla="*/ 35 w 41"/>
                  <a:gd name="T21" fmla="*/ 37 h 39"/>
                  <a:gd name="T22" fmla="*/ 41 w 41"/>
                  <a:gd name="T23" fmla="*/ 17 h 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1"/>
                  <a:gd name="T37" fmla="*/ 0 h 39"/>
                  <a:gd name="T38" fmla="*/ 41 w 41"/>
                  <a:gd name="T39" fmla="*/ 39 h 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1" h="39">
                    <a:moveTo>
                      <a:pt x="41" y="17"/>
                    </a:moveTo>
                    <a:lnTo>
                      <a:pt x="32" y="17"/>
                    </a:lnTo>
                    <a:lnTo>
                      <a:pt x="21" y="0"/>
                    </a:lnTo>
                    <a:lnTo>
                      <a:pt x="13" y="11"/>
                    </a:lnTo>
                    <a:lnTo>
                      <a:pt x="2" y="7"/>
                    </a:lnTo>
                    <a:lnTo>
                      <a:pt x="0" y="17"/>
                    </a:lnTo>
                    <a:lnTo>
                      <a:pt x="6" y="24"/>
                    </a:lnTo>
                    <a:lnTo>
                      <a:pt x="6" y="32"/>
                    </a:lnTo>
                    <a:lnTo>
                      <a:pt x="13" y="39"/>
                    </a:lnTo>
                    <a:lnTo>
                      <a:pt x="21" y="33"/>
                    </a:lnTo>
                    <a:lnTo>
                      <a:pt x="35" y="37"/>
                    </a:lnTo>
                    <a:lnTo>
                      <a:pt x="41" y="17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5" name="Freeform 52"/>
              <p:cNvSpPr>
                <a:spLocks/>
              </p:cNvSpPr>
              <p:nvPr/>
            </p:nvSpPr>
            <p:spPr bwMode="auto">
              <a:xfrm>
                <a:off x="3387" y="1473"/>
                <a:ext cx="58" cy="40"/>
              </a:xfrm>
              <a:custGeom>
                <a:avLst/>
                <a:gdLst>
                  <a:gd name="T0" fmla="*/ 7 w 58"/>
                  <a:gd name="T1" fmla="*/ 0 h 40"/>
                  <a:gd name="T2" fmla="*/ 0 w 58"/>
                  <a:gd name="T3" fmla="*/ 4 h 40"/>
                  <a:gd name="T4" fmla="*/ 21 w 58"/>
                  <a:gd name="T5" fmla="*/ 24 h 40"/>
                  <a:gd name="T6" fmla="*/ 28 w 58"/>
                  <a:gd name="T7" fmla="*/ 24 h 40"/>
                  <a:gd name="T8" fmla="*/ 51 w 58"/>
                  <a:gd name="T9" fmla="*/ 40 h 40"/>
                  <a:gd name="T10" fmla="*/ 58 w 58"/>
                  <a:gd name="T11" fmla="*/ 33 h 40"/>
                  <a:gd name="T12" fmla="*/ 52 w 58"/>
                  <a:gd name="T13" fmla="*/ 16 h 40"/>
                  <a:gd name="T14" fmla="*/ 51 w 58"/>
                  <a:gd name="T15" fmla="*/ 7 h 40"/>
                  <a:gd name="T16" fmla="*/ 34 w 58"/>
                  <a:gd name="T17" fmla="*/ 7 h 40"/>
                  <a:gd name="T18" fmla="*/ 21 w 58"/>
                  <a:gd name="T19" fmla="*/ 0 h 40"/>
                  <a:gd name="T20" fmla="*/ 7 w 58"/>
                  <a:gd name="T21" fmla="*/ 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40"/>
                  <a:gd name="T35" fmla="*/ 58 w 58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40">
                    <a:moveTo>
                      <a:pt x="7" y="0"/>
                    </a:moveTo>
                    <a:lnTo>
                      <a:pt x="0" y="4"/>
                    </a:lnTo>
                    <a:lnTo>
                      <a:pt x="21" y="24"/>
                    </a:lnTo>
                    <a:lnTo>
                      <a:pt x="28" y="24"/>
                    </a:lnTo>
                    <a:lnTo>
                      <a:pt x="51" y="40"/>
                    </a:lnTo>
                    <a:lnTo>
                      <a:pt x="58" y="33"/>
                    </a:lnTo>
                    <a:lnTo>
                      <a:pt x="52" y="16"/>
                    </a:lnTo>
                    <a:lnTo>
                      <a:pt x="51" y="7"/>
                    </a:lnTo>
                    <a:lnTo>
                      <a:pt x="34" y="7"/>
                    </a:lnTo>
                    <a:lnTo>
                      <a:pt x="21" y="0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6" name="Freeform 53"/>
              <p:cNvSpPr>
                <a:spLocks/>
              </p:cNvSpPr>
              <p:nvPr/>
            </p:nvSpPr>
            <p:spPr bwMode="auto">
              <a:xfrm>
                <a:off x="3265" y="1497"/>
                <a:ext cx="37" cy="59"/>
              </a:xfrm>
              <a:custGeom>
                <a:avLst/>
                <a:gdLst>
                  <a:gd name="T0" fmla="*/ 33 w 37"/>
                  <a:gd name="T1" fmla="*/ 0 h 59"/>
                  <a:gd name="T2" fmla="*/ 37 w 37"/>
                  <a:gd name="T3" fmla="*/ 11 h 59"/>
                  <a:gd name="T4" fmla="*/ 19 w 37"/>
                  <a:gd name="T5" fmla="*/ 39 h 59"/>
                  <a:gd name="T6" fmla="*/ 20 w 37"/>
                  <a:gd name="T7" fmla="*/ 48 h 59"/>
                  <a:gd name="T8" fmla="*/ 9 w 37"/>
                  <a:gd name="T9" fmla="*/ 59 h 59"/>
                  <a:gd name="T10" fmla="*/ 0 w 37"/>
                  <a:gd name="T11" fmla="*/ 50 h 59"/>
                  <a:gd name="T12" fmla="*/ 4 w 37"/>
                  <a:gd name="T13" fmla="*/ 42 h 59"/>
                  <a:gd name="T14" fmla="*/ 6 w 37"/>
                  <a:gd name="T15" fmla="*/ 24 h 59"/>
                  <a:gd name="T16" fmla="*/ 15 w 37"/>
                  <a:gd name="T17" fmla="*/ 13 h 59"/>
                  <a:gd name="T18" fmla="*/ 4 w 37"/>
                  <a:gd name="T19" fmla="*/ 4 h 59"/>
                  <a:gd name="T20" fmla="*/ 11 w 37"/>
                  <a:gd name="T21" fmla="*/ 0 h 59"/>
                  <a:gd name="T22" fmla="*/ 22 w 37"/>
                  <a:gd name="T23" fmla="*/ 6 h 59"/>
                  <a:gd name="T24" fmla="*/ 33 w 37"/>
                  <a:gd name="T25" fmla="*/ 0 h 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59"/>
                  <a:gd name="T41" fmla="*/ 37 w 37"/>
                  <a:gd name="T42" fmla="*/ 59 h 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59">
                    <a:moveTo>
                      <a:pt x="33" y="0"/>
                    </a:moveTo>
                    <a:lnTo>
                      <a:pt x="37" y="11"/>
                    </a:lnTo>
                    <a:lnTo>
                      <a:pt x="19" y="39"/>
                    </a:lnTo>
                    <a:lnTo>
                      <a:pt x="20" y="48"/>
                    </a:lnTo>
                    <a:lnTo>
                      <a:pt x="9" y="59"/>
                    </a:lnTo>
                    <a:lnTo>
                      <a:pt x="0" y="50"/>
                    </a:lnTo>
                    <a:lnTo>
                      <a:pt x="4" y="42"/>
                    </a:lnTo>
                    <a:lnTo>
                      <a:pt x="6" y="24"/>
                    </a:lnTo>
                    <a:lnTo>
                      <a:pt x="15" y="13"/>
                    </a:lnTo>
                    <a:lnTo>
                      <a:pt x="4" y="4"/>
                    </a:lnTo>
                    <a:lnTo>
                      <a:pt x="11" y="0"/>
                    </a:lnTo>
                    <a:lnTo>
                      <a:pt x="22" y="6"/>
                    </a:lnTo>
                    <a:lnTo>
                      <a:pt x="33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7" name="Freeform 54"/>
              <p:cNvSpPr>
                <a:spLocks/>
              </p:cNvSpPr>
              <p:nvPr/>
            </p:nvSpPr>
            <p:spPr bwMode="auto">
              <a:xfrm>
                <a:off x="3283" y="1534"/>
                <a:ext cx="32" cy="55"/>
              </a:xfrm>
              <a:custGeom>
                <a:avLst/>
                <a:gdLst>
                  <a:gd name="T0" fmla="*/ 28 w 32"/>
                  <a:gd name="T1" fmla="*/ 0 h 55"/>
                  <a:gd name="T2" fmla="*/ 21 w 32"/>
                  <a:gd name="T3" fmla="*/ 0 h 55"/>
                  <a:gd name="T4" fmla="*/ 21 w 32"/>
                  <a:gd name="T5" fmla="*/ 4 h 55"/>
                  <a:gd name="T6" fmla="*/ 21 w 32"/>
                  <a:gd name="T7" fmla="*/ 7 h 55"/>
                  <a:gd name="T8" fmla="*/ 21 w 32"/>
                  <a:gd name="T9" fmla="*/ 11 h 55"/>
                  <a:gd name="T10" fmla="*/ 15 w 32"/>
                  <a:gd name="T11" fmla="*/ 21 h 55"/>
                  <a:gd name="T12" fmla="*/ 6 w 32"/>
                  <a:gd name="T13" fmla="*/ 30 h 55"/>
                  <a:gd name="T14" fmla="*/ 8 w 32"/>
                  <a:gd name="T15" fmla="*/ 37 h 55"/>
                  <a:gd name="T16" fmla="*/ 0 w 32"/>
                  <a:gd name="T17" fmla="*/ 49 h 55"/>
                  <a:gd name="T18" fmla="*/ 8 w 32"/>
                  <a:gd name="T19" fmla="*/ 55 h 55"/>
                  <a:gd name="T20" fmla="*/ 28 w 32"/>
                  <a:gd name="T21" fmla="*/ 26 h 55"/>
                  <a:gd name="T22" fmla="*/ 28 w 32"/>
                  <a:gd name="T23" fmla="*/ 19 h 55"/>
                  <a:gd name="T24" fmla="*/ 32 w 32"/>
                  <a:gd name="T25" fmla="*/ 11 h 55"/>
                  <a:gd name="T26" fmla="*/ 28 w 32"/>
                  <a:gd name="T27" fmla="*/ 0 h 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"/>
                  <a:gd name="T43" fmla="*/ 0 h 55"/>
                  <a:gd name="T44" fmla="*/ 32 w 32"/>
                  <a:gd name="T45" fmla="*/ 55 h 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" h="55">
                    <a:moveTo>
                      <a:pt x="28" y="0"/>
                    </a:moveTo>
                    <a:lnTo>
                      <a:pt x="21" y="0"/>
                    </a:lnTo>
                    <a:lnTo>
                      <a:pt x="21" y="4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15" y="21"/>
                    </a:lnTo>
                    <a:lnTo>
                      <a:pt x="6" y="30"/>
                    </a:lnTo>
                    <a:lnTo>
                      <a:pt x="8" y="37"/>
                    </a:lnTo>
                    <a:lnTo>
                      <a:pt x="0" y="49"/>
                    </a:lnTo>
                    <a:lnTo>
                      <a:pt x="8" y="55"/>
                    </a:lnTo>
                    <a:lnTo>
                      <a:pt x="28" y="26"/>
                    </a:lnTo>
                    <a:lnTo>
                      <a:pt x="28" y="19"/>
                    </a:lnTo>
                    <a:lnTo>
                      <a:pt x="32" y="11"/>
                    </a:lnTo>
                    <a:lnTo>
                      <a:pt x="28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8" name="Freeform 55"/>
              <p:cNvSpPr>
                <a:spLocks/>
              </p:cNvSpPr>
              <p:nvPr/>
            </p:nvSpPr>
            <p:spPr bwMode="auto">
              <a:xfrm>
                <a:off x="3181" y="1602"/>
                <a:ext cx="44" cy="79"/>
              </a:xfrm>
              <a:custGeom>
                <a:avLst/>
                <a:gdLst>
                  <a:gd name="T0" fmla="*/ 29 w 44"/>
                  <a:gd name="T1" fmla="*/ 2 h 79"/>
                  <a:gd name="T2" fmla="*/ 25 w 44"/>
                  <a:gd name="T3" fmla="*/ 4 h 79"/>
                  <a:gd name="T4" fmla="*/ 17 w 44"/>
                  <a:gd name="T5" fmla="*/ 0 h 79"/>
                  <a:gd name="T6" fmla="*/ 4 w 44"/>
                  <a:gd name="T7" fmla="*/ 2 h 79"/>
                  <a:gd name="T8" fmla="*/ 4 w 44"/>
                  <a:gd name="T9" fmla="*/ 20 h 79"/>
                  <a:gd name="T10" fmla="*/ 11 w 44"/>
                  <a:gd name="T11" fmla="*/ 22 h 79"/>
                  <a:gd name="T12" fmla="*/ 11 w 44"/>
                  <a:gd name="T13" fmla="*/ 15 h 79"/>
                  <a:gd name="T14" fmla="*/ 23 w 44"/>
                  <a:gd name="T15" fmla="*/ 28 h 79"/>
                  <a:gd name="T16" fmla="*/ 19 w 44"/>
                  <a:gd name="T17" fmla="*/ 39 h 79"/>
                  <a:gd name="T18" fmla="*/ 10 w 44"/>
                  <a:gd name="T19" fmla="*/ 46 h 79"/>
                  <a:gd name="T20" fmla="*/ 6 w 44"/>
                  <a:gd name="T21" fmla="*/ 62 h 79"/>
                  <a:gd name="T22" fmla="*/ 0 w 44"/>
                  <a:gd name="T23" fmla="*/ 70 h 79"/>
                  <a:gd name="T24" fmla="*/ 8 w 44"/>
                  <a:gd name="T25" fmla="*/ 79 h 79"/>
                  <a:gd name="T26" fmla="*/ 31 w 44"/>
                  <a:gd name="T27" fmla="*/ 64 h 79"/>
                  <a:gd name="T28" fmla="*/ 23 w 44"/>
                  <a:gd name="T29" fmla="*/ 53 h 79"/>
                  <a:gd name="T30" fmla="*/ 29 w 44"/>
                  <a:gd name="T31" fmla="*/ 35 h 79"/>
                  <a:gd name="T32" fmla="*/ 42 w 44"/>
                  <a:gd name="T33" fmla="*/ 26 h 79"/>
                  <a:gd name="T34" fmla="*/ 44 w 44"/>
                  <a:gd name="T35" fmla="*/ 13 h 79"/>
                  <a:gd name="T36" fmla="*/ 29 w 44"/>
                  <a:gd name="T37" fmla="*/ 2 h 7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"/>
                  <a:gd name="T58" fmla="*/ 0 h 79"/>
                  <a:gd name="T59" fmla="*/ 44 w 44"/>
                  <a:gd name="T60" fmla="*/ 79 h 7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" h="79">
                    <a:moveTo>
                      <a:pt x="29" y="2"/>
                    </a:moveTo>
                    <a:lnTo>
                      <a:pt x="25" y="4"/>
                    </a:lnTo>
                    <a:lnTo>
                      <a:pt x="17" y="0"/>
                    </a:lnTo>
                    <a:lnTo>
                      <a:pt x="4" y="2"/>
                    </a:lnTo>
                    <a:lnTo>
                      <a:pt x="4" y="20"/>
                    </a:lnTo>
                    <a:lnTo>
                      <a:pt x="11" y="22"/>
                    </a:lnTo>
                    <a:lnTo>
                      <a:pt x="11" y="15"/>
                    </a:lnTo>
                    <a:lnTo>
                      <a:pt x="23" y="28"/>
                    </a:lnTo>
                    <a:lnTo>
                      <a:pt x="19" y="39"/>
                    </a:lnTo>
                    <a:lnTo>
                      <a:pt x="10" y="46"/>
                    </a:lnTo>
                    <a:lnTo>
                      <a:pt x="6" y="62"/>
                    </a:lnTo>
                    <a:lnTo>
                      <a:pt x="0" y="70"/>
                    </a:lnTo>
                    <a:lnTo>
                      <a:pt x="8" y="79"/>
                    </a:lnTo>
                    <a:lnTo>
                      <a:pt x="31" y="64"/>
                    </a:lnTo>
                    <a:lnTo>
                      <a:pt x="23" y="53"/>
                    </a:lnTo>
                    <a:lnTo>
                      <a:pt x="29" y="35"/>
                    </a:lnTo>
                    <a:lnTo>
                      <a:pt x="42" y="26"/>
                    </a:lnTo>
                    <a:lnTo>
                      <a:pt x="44" y="13"/>
                    </a:lnTo>
                    <a:lnTo>
                      <a:pt x="29" y="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9" name="Freeform 56"/>
              <p:cNvSpPr>
                <a:spLocks/>
              </p:cNvSpPr>
              <p:nvPr/>
            </p:nvSpPr>
            <p:spPr bwMode="auto">
              <a:xfrm>
                <a:off x="3207" y="1645"/>
                <a:ext cx="27" cy="47"/>
              </a:xfrm>
              <a:custGeom>
                <a:avLst/>
                <a:gdLst>
                  <a:gd name="T0" fmla="*/ 17 w 27"/>
                  <a:gd name="T1" fmla="*/ 0 h 47"/>
                  <a:gd name="T2" fmla="*/ 27 w 27"/>
                  <a:gd name="T3" fmla="*/ 11 h 47"/>
                  <a:gd name="T4" fmla="*/ 21 w 27"/>
                  <a:gd name="T5" fmla="*/ 23 h 47"/>
                  <a:gd name="T6" fmla="*/ 19 w 27"/>
                  <a:gd name="T7" fmla="*/ 34 h 47"/>
                  <a:gd name="T8" fmla="*/ 6 w 27"/>
                  <a:gd name="T9" fmla="*/ 47 h 47"/>
                  <a:gd name="T10" fmla="*/ 0 w 27"/>
                  <a:gd name="T11" fmla="*/ 38 h 47"/>
                  <a:gd name="T12" fmla="*/ 6 w 27"/>
                  <a:gd name="T13" fmla="*/ 21 h 47"/>
                  <a:gd name="T14" fmla="*/ 17 w 2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7"/>
                  <a:gd name="T25" fmla="*/ 0 h 47"/>
                  <a:gd name="T26" fmla="*/ 27 w 27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7" h="47">
                    <a:moveTo>
                      <a:pt x="17" y="0"/>
                    </a:moveTo>
                    <a:lnTo>
                      <a:pt x="27" y="11"/>
                    </a:lnTo>
                    <a:lnTo>
                      <a:pt x="21" y="23"/>
                    </a:lnTo>
                    <a:lnTo>
                      <a:pt x="19" y="34"/>
                    </a:lnTo>
                    <a:lnTo>
                      <a:pt x="6" y="47"/>
                    </a:lnTo>
                    <a:lnTo>
                      <a:pt x="0" y="38"/>
                    </a:lnTo>
                    <a:lnTo>
                      <a:pt x="6" y="21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70" name="Freeform 57"/>
              <p:cNvSpPr>
                <a:spLocks/>
              </p:cNvSpPr>
              <p:nvPr/>
            </p:nvSpPr>
            <p:spPr bwMode="auto">
              <a:xfrm>
                <a:off x="3255" y="1602"/>
                <a:ext cx="28" cy="70"/>
              </a:xfrm>
              <a:custGeom>
                <a:avLst/>
                <a:gdLst>
                  <a:gd name="T0" fmla="*/ 13 w 28"/>
                  <a:gd name="T1" fmla="*/ 0 h 70"/>
                  <a:gd name="T2" fmla="*/ 26 w 28"/>
                  <a:gd name="T3" fmla="*/ 13 h 70"/>
                  <a:gd name="T4" fmla="*/ 24 w 28"/>
                  <a:gd name="T5" fmla="*/ 22 h 70"/>
                  <a:gd name="T6" fmla="*/ 19 w 28"/>
                  <a:gd name="T7" fmla="*/ 29 h 70"/>
                  <a:gd name="T8" fmla="*/ 26 w 28"/>
                  <a:gd name="T9" fmla="*/ 48 h 70"/>
                  <a:gd name="T10" fmla="*/ 28 w 28"/>
                  <a:gd name="T11" fmla="*/ 57 h 70"/>
                  <a:gd name="T12" fmla="*/ 21 w 28"/>
                  <a:gd name="T13" fmla="*/ 68 h 70"/>
                  <a:gd name="T14" fmla="*/ 9 w 28"/>
                  <a:gd name="T15" fmla="*/ 70 h 70"/>
                  <a:gd name="T16" fmla="*/ 0 w 28"/>
                  <a:gd name="T17" fmla="*/ 55 h 70"/>
                  <a:gd name="T18" fmla="*/ 6 w 28"/>
                  <a:gd name="T19" fmla="*/ 42 h 70"/>
                  <a:gd name="T20" fmla="*/ 13 w 28"/>
                  <a:gd name="T21" fmla="*/ 29 h 70"/>
                  <a:gd name="T22" fmla="*/ 13 w 28"/>
                  <a:gd name="T23" fmla="*/ 15 h 70"/>
                  <a:gd name="T24" fmla="*/ 13 w 28"/>
                  <a:gd name="T25" fmla="*/ 0 h 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"/>
                  <a:gd name="T40" fmla="*/ 0 h 70"/>
                  <a:gd name="T41" fmla="*/ 28 w 28"/>
                  <a:gd name="T42" fmla="*/ 70 h 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" h="70">
                    <a:moveTo>
                      <a:pt x="13" y="0"/>
                    </a:moveTo>
                    <a:lnTo>
                      <a:pt x="26" y="13"/>
                    </a:lnTo>
                    <a:lnTo>
                      <a:pt x="24" y="22"/>
                    </a:lnTo>
                    <a:lnTo>
                      <a:pt x="19" y="29"/>
                    </a:lnTo>
                    <a:lnTo>
                      <a:pt x="26" y="48"/>
                    </a:lnTo>
                    <a:lnTo>
                      <a:pt x="28" y="57"/>
                    </a:lnTo>
                    <a:lnTo>
                      <a:pt x="21" y="68"/>
                    </a:lnTo>
                    <a:lnTo>
                      <a:pt x="9" y="70"/>
                    </a:lnTo>
                    <a:lnTo>
                      <a:pt x="0" y="55"/>
                    </a:lnTo>
                    <a:lnTo>
                      <a:pt x="6" y="42"/>
                    </a:lnTo>
                    <a:lnTo>
                      <a:pt x="13" y="29"/>
                    </a:lnTo>
                    <a:lnTo>
                      <a:pt x="13" y="15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71" name="Freeform 58"/>
              <p:cNvSpPr>
                <a:spLocks/>
              </p:cNvSpPr>
              <p:nvPr/>
            </p:nvSpPr>
            <p:spPr bwMode="auto">
              <a:xfrm>
                <a:off x="3311" y="1493"/>
                <a:ext cx="152" cy="199"/>
              </a:xfrm>
              <a:custGeom>
                <a:avLst/>
                <a:gdLst>
                  <a:gd name="T0" fmla="*/ 44 w 152"/>
                  <a:gd name="T1" fmla="*/ 2 h 199"/>
                  <a:gd name="T2" fmla="*/ 28 w 152"/>
                  <a:gd name="T3" fmla="*/ 19 h 199"/>
                  <a:gd name="T4" fmla="*/ 20 w 152"/>
                  <a:gd name="T5" fmla="*/ 7 h 199"/>
                  <a:gd name="T6" fmla="*/ 19 w 152"/>
                  <a:gd name="T7" fmla="*/ 0 h 199"/>
                  <a:gd name="T8" fmla="*/ 6 w 152"/>
                  <a:gd name="T9" fmla="*/ 2 h 199"/>
                  <a:gd name="T10" fmla="*/ 0 w 152"/>
                  <a:gd name="T11" fmla="*/ 15 h 199"/>
                  <a:gd name="T12" fmla="*/ 11 w 152"/>
                  <a:gd name="T13" fmla="*/ 31 h 199"/>
                  <a:gd name="T14" fmla="*/ 13 w 152"/>
                  <a:gd name="T15" fmla="*/ 50 h 199"/>
                  <a:gd name="T16" fmla="*/ 28 w 152"/>
                  <a:gd name="T17" fmla="*/ 74 h 199"/>
                  <a:gd name="T18" fmla="*/ 41 w 152"/>
                  <a:gd name="T19" fmla="*/ 85 h 199"/>
                  <a:gd name="T20" fmla="*/ 39 w 152"/>
                  <a:gd name="T21" fmla="*/ 93 h 199"/>
                  <a:gd name="T22" fmla="*/ 41 w 152"/>
                  <a:gd name="T23" fmla="*/ 99 h 199"/>
                  <a:gd name="T24" fmla="*/ 41 w 152"/>
                  <a:gd name="T25" fmla="*/ 108 h 199"/>
                  <a:gd name="T26" fmla="*/ 59 w 152"/>
                  <a:gd name="T27" fmla="*/ 108 h 199"/>
                  <a:gd name="T28" fmla="*/ 74 w 152"/>
                  <a:gd name="T29" fmla="*/ 127 h 199"/>
                  <a:gd name="T30" fmla="*/ 72 w 152"/>
                  <a:gd name="T31" fmla="*/ 130 h 199"/>
                  <a:gd name="T32" fmla="*/ 67 w 152"/>
                  <a:gd name="T33" fmla="*/ 143 h 199"/>
                  <a:gd name="T34" fmla="*/ 57 w 152"/>
                  <a:gd name="T35" fmla="*/ 142 h 199"/>
                  <a:gd name="T36" fmla="*/ 44 w 152"/>
                  <a:gd name="T37" fmla="*/ 140 h 199"/>
                  <a:gd name="T38" fmla="*/ 35 w 152"/>
                  <a:gd name="T39" fmla="*/ 147 h 199"/>
                  <a:gd name="T40" fmla="*/ 39 w 152"/>
                  <a:gd name="T41" fmla="*/ 162 h 199"/>
                  <a:gd name="T42" fmla="*/ 48 w 152"/>
                  <a:gd name="T43" fmla="*/ 182 h 199"/>
                  <a:gd name="T44" fmla="*/ 72 w 152"/>
                  <a:gd name="T45" fmla="*/ 199 h 199"/>
                  <a:gd name="T46" fmla="*/ 93 w 152"/>
                  <a:gd name="T47" fmla="*/ 184 h 199"/>
                  <a:gd name="T48" fmla="*/ 91 w 152"/>
                  <a:gd name="T49" fmla="*/ 169 h 199"/>
                  <a:gd name="T50" fmla="*/ 89 w 152"/>
                  <a:gd name="T51" fmla="*/ 158 h 199"/>
                  <a:gd name="T52" fmla="*/ 91 w 152"/>
                  <a:gd name="T53" fmla="*/ 145 h 199"/>
                  <a:gd name="T54" fmla="*/ 100 w 152"/>
                  <a:gd name="T55" fmla="*/ 147 h 199"/>
                  <a:gd name="T56" fmla="*/ 108 w 152"/>
                  <a:gd name="T57" fmla="*/ 136 h 199"/>
                  <a:gd name="T58" fmla="*/ 119 w 152"/>
                  <a:gd name="T59" fmla="*/ 134 h 199"/>
                  <a:gd name="T60" fmla="*/ 130 w 152"/>
                  <a:gd name="T61" fmla="*/ 119 h 199"/>
                  <a:gd name="T62" fmla="*/ 115 w 152"/>
                  <a:gd name="T63" fmla="*/ 105 h 199"/>
                  <a:gd name="T64" fmla="*/ 104 w 152"/>
                  <a:gd name="T65" fmla="*/ 116 h 199"/>
                  <a:gd name="T66" fmla="*/ 100 w 152"/>
                  <a:gd name="T67" fmla="*/ 119 h 199"/>
                  <a:gd name="T68" fmla="*/ 89 w 152"/>
                  <a:gd name="T69" fmla="*/ 106 h 199"/>
                  <a:gd name="T70" fmla="*/ 96 w 152"/>
                  <a:gd name="T71" fmla="*/ 97 h 199"/>
                  <a:gd name="T72" fmla="*/ 104 w 152"/>
                  <a:gd name="T73" fmla="*/ 105 h 199"/>
                  <a:gd name="T74" fmla="*/ 113 w 152"/>
                  <a:gd name="T75" fmla="*/ 93 h 199"/>
                  <a:gd name="T76" fmla="*/ 126 w 152"/>
                  <a:gd name="T77" fmla="*/ 92 h 199"/>
                  <a:gd name="T78" fmla="*/ 132 w 152"/>
                  <a:gd name="T79" fmla="*/ 108 h 199"/>
                  <a:gd name="T80" fmla="*/ 143 w 152"/>
                  <a:gd name="T81" fmla="*/ 112 h 199"/>
                  <a:gd name="T82" fmla="*/ 152 w 152"/>
                  <a:gd name="T83" fmla="*/ 101 h 199"/>
                  <a:gd name="T84" fmla="*/ 130 w 152"/>
                  <a:gd name="T85" fmla="*/ 78 h 199"/>
                  <a:gd name="T86" fmla="*/ 133 w 152"/>
                  <a:gd name="T87" fmla="*/ 69 h 199"/>
                  <a:gd name="T88" fmla="*/ 126 w 152"/>
                  <a:gd name="T89" fmla="*/ 67 h 199"/>
                  <a:gd name="T90" fmla="*/ 133 w 152"/>
                  <a:gd name="T91" fmla="*/ 50 h 199"/>
                  <a:gd name="T92" fmla="*/ 122 w 152"/>
                  <a:gd name="T93" fmla="*/ 52 h 199"/>
                  <a:gd name="T94" fmla="*/ 98 w 152"/>
                  <a:gd name="T95" fmla="*/ 61 h 199"/>
                  <a:gd name="T96" fmla="*/ 98 w 152"/>
                  <a:gd name="T97" fmla="*/ 81 h 199"/>
                  <a:gd name="T98" fmla="*/ 89 w 152"/>
                  <a:gd name="T99" fmla="*/ 76 h 199"/>
                  <a:gd name="T100" fmla="*/ 80 w 152"/>
                  <a:gd name="T101" fmla="*/ 83 h 199"/>
                  <a:gd name="T102" fmla="*/ 61 w 152"/>
                  <a:gd name="T103" fmla="*/ 80 h 199"/>
                  <a:gd name="T104" fmla="*/ 57 w 152"/>
                  <a:gd name="T105" fmla="*/ 67 h 199"/>
                  <a:gd name="T106" fmla="*/ 52 w 152"/>
                  <a:gd name="T107" fmla="*/ 52 h 199"/>
                  <a:gd name="T108" fmla="*/ 65 w 152"/>
                  <a:gd name="T109" fmla="*/ 63 h 199"/>
                  <a:gd name="T110" fmla="*/ 80 w 152"/>
                  <a:gd name="T111" fmla="*/ 56 h 199"/>
                  <a:gd name="T112" fmla="*/ 82 w 152"/>
                  <a:gd name="T113" fmla="*/ 52 h 199"/>
                  <a:gd name="T114" fmla="*/ 80 w 152"/>
                  <a:gd name="T115" fmla="*/ 41 h 199"/>
                  <a:gd name="T116" fmla="*/ 63 w 152"/>
                  <a:gd name="T117" fmla="*/ 31 h 199"/>
                  <a:gd name="T118" fmla="*/ 54 w 152"/>
                  <a:gd name="T119" fmla="*/ 28 h 199"/>
                  <a:gd name="T120" fmla="*/ 57 w 152"/>
                  <a:gd name="T121" fmla="*/ 17 h 199"/>
                  <a:gd name="T122" fmla="*/ 57 w 152"/>
                  <a:gd name="T123" fmla="*/ 6 h 199"/>
                  <a:gd name="T124" fmla="*/ 44 w 152"/>
                  <a:gd name="T125" fmla="*/ 2 h 19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52"/>
                  <a:gd name="T190" fmla="*/ 0 h 199"/>
                  <a:gd name="T191" fmla="*/ 152 w 152"/>
                  <a:gd name="T192" fmla="*/ 199 h 19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52" h="199">
                    <a:moveTo>
                      <a:pt x="44" y="2"/>
                    </a:moveTo>
                    <a:lnTo>
                      <a:pt x="28" y="19"/>
                    </a:lnTo>
                    <a:lnTo>
                      <a:pt x="20" y="7"/>
                    </a:lnTo>
                    <a:lnTo>
                      <a:pt x="19" y="0"/>
                    </a:lnTo>
                    <a:lnTo>
                      <a:pt x="6" y="2"/>
                    </a:lnTo>
                    <a:lnTo>
                      <a:pt x="0" y="15"/>
                    </a:lnTo>
                    <a:lnTo>
                      <a:pt x="11" y="31"/>
                    </a:lnTo>
                    <a:lnTo>
                      <a:pt x="13" y="50"/>
                    </a:lnTo>
                    <a:lnTo>
                      <a:pt x="28" y="74"/>
                    </a:lnTo>
                    <a:lnTo>
                      <a:pt x="41" y="85"/>
                    </a:lnTo>
                    <a:lnTo>
                      <a:pt x="39" y="93"/>
                    </a:lnTo>
                    <a:lnTo>
                      <a:pt x="41" y="99"/>
                    </a:lnTo>
                    <a:lnTo>
                      <a:pt x="41" y="108"/>
                    </a:lnTo>
                    <a:lnTo>
                      <a:pt x="59" y="108"/>
                    </a:lnTo>
                    <a:lnTo>
                      <a:pt x="74" y="127"/>
                    </a:lnTo>
                    <a:lnTo>
                      <a:pt x="72" y="130"/>
                    </a:lnTo>
                    <a:lnTo>
                      <a:pt x="67" y="143"/>
                    </a:lnTo>
                    <a:lnTo>
                      <a:pt x="57" y="142"/>
                    </a:lnTo>
                    <a:lnTo>
                      <a:pt x="44" y="140"/>
                    </a:lnTo>
                    <a:lnTo>
                      <a:pt x="35" y="147"/>
                    </a:lnTo>
                    <a:lnTo>
                      <a:pt x="39" y="162"/>
                    </a:lnTo>
                    <a:lnTo>
                      <a:pt x="48" y="182"/>
                    </a:lnTo>
                    <a:lnTo>
                      <a:pt x="72" y="199"/>
                    </a:lnTo>
                    <a:lnTo>
                      <a:pt x="93" y="184"/>
                    </a:lnTo>
                    <a:lnTo>
                      <a:pt x="91" y="169"/>
                    </a:lnTo>
                    <a:lnTo>
                      <a:pt x="89" y="158"/>
                    </a:lnTo>
                    <a:lnTo>
                      <a:pt x="91" y="145"/>
                    </a:lnTo>
                    <a:lnTo>
                      <a:pt x="100" y="147"/>
                    </a:lnTo>
                    <a:lnTo>
                      <a:pt x="108" y="136"/>
                    </a:lnTo>
                    <a:lnTo>
                      <a:pt x="119" y="134"/>
                    </a:lnTo>
                    <a:lnTo>
                      <a:pt x="130" y="119"/>
                    </a:lnTo>
                    <a:lnTo>
                      <a:pt x="115" y="105"/>
                    </a:lnTo>
                    <a:lnTo>
                      <a:pt x="104" y="116"/>
                    </a:lnTo>
                    <a:lnTo>
                      <a:pt x="100" y="119"/>
                    </a:lnTo>
                    <a:lnTo>
                      <a:pt x="89" y="106"/>
                    </a:lnTo>
                    <a:lnTo>
                      <a:pt x="96" y="97"/>
                    </a:lnTo>
                    <a:lnTo>
                      <a:pt x="104" y="105"/>
                    </a:lnTo>
                    <a:lnTo>
                      <a:pt x="113" y="93"/>
                    </a:lnTo>
                    <a:lnTo>
                      <a:pt x="126" y="92"/>
                    </a:lnTo>
                    <a:lnTo>
                      <a:pt x="132" y="108"/>
                    </a:lnTo>
                    <a:lnTo>
                      <a:pt x="143" y="112"/>
                    </a:lnTo>
                    <a:lnTo>
                      <a:pt x="152" y="101"/>
                    </a:lnTo>
                    <a:lnTo>
                      <a:pt x="130" y="78"/>
                    </a:lnTo>
                    <a:lnTo>
                      <a:pt x="133" y="69"/>
                    </a:lnTo>
                    <a:lnTo>
                      <a:pt x="126" y="67"/>
                    </a:lnTo>
                    <a:lnTo>
                      <a:pt x="133" y="50"/>
                    </a:lnTo>
                    <a:lnTo>
                      <a:pt x="122" y="52"/>
                    </a:lnTo>
                    <a:lnTo>
                      <a:pt x="98" y="61"/>
                    </a:lnTo>
                    <a:lnTo>
                      <a:pt x="98" y="81"/>
                    </a:lnTo>
                    <a:lnTo>
                      <a:pt x="89" y="76"/>
                    </a:lnTo>
                    <a:lnTo>
                      <a:pt x="80" y="83"/>
                    </a:lnTo>
                    <a:lnTo>
                      <a:pt x="61" y="80"/>
                    </a:lnTo>
                    <a:lnTo>
                      <a:pt x="57" y="67"/>
                    </a:lnTo>
                    <a:lnTo>
                      <a:pt x="52" y="52"/>
                    </a:lnTo>
                    <a:lnTo>
                      <a:pt x="65" y="63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0" y="41"/>
                    </a:lnTo>
                    <a:lnTo>
                      <a:pt x="63" y="31"/>
                    </a:lnTo>
                    <a:lnTo>
                      <a:pt x="54" y="28"/>
                    </a:lnTo>
                    <a:lnTo>
                      <a:pt x="57" y="17"/>
                    </a:lnTo>
                    <a:lnTo>
                      <a:pt x="57" y="6"/>
                    </a:lnTo>
                    <a:lnTo>
                      <a:pt x="44" y="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72" name="Freeform 59"/>
              <p:cNvSpPr>
                <a:spLocks/>
              </p:cNvSpPr>
              <p:nvPr/>
            </p:nvSpPr>
            <p:spPr bwMode="auto">
              <a:xfrm>
                <a:off x="3290" y="1598"/>
                <a:ext cx="49" cy="50"/>
              </a:xfrm>
              <a:custGeom>
                <a:avLst/>
                <a:gdLst>
                  <a:gd name="T0" fmla="*/ 44 w 49"/>
                  <a:gd name="T1" fmla="*/ 0 h 50"/>
                  <a:gd name="T2" fmla="*/ 49 w 49"/>
                  <a:gd name="T3" fmla="*/ 6 h 50"/>
                  <a:gd name="T4" fmla="*/ 49 w 49"/>
                  <a:gd name="T5" fmla="*/ 17 h 50"/>
                  <a:gd name="T6" fmla="*/ 47 w 49"/>
                  <a:gd name="T7" fmla="*/ 26 h 50"/>
                  <a:gd name="T8" fmla="*/ 24 w 49"/>
                  <a:gd name="T9" fmla="*/ 43 h 50"/>
                  <a:gd name="T10" fmla="*/ 11 w 49"/>
                  <a:gd name="T11" fmla="*/ 50 h 50"/>
                  <a:gd name="T12" fmla="*/ 0 w 49"/>
                  <a:gd name="T13" fmla="*/ 39 h 50"/>
                  <a:gd name="T14" fmla="*/ 9 w 49"/>
                  <a:gd name="T15" fmla="*/ 24 h 50"/>
                  <a:gd name="T16" fmla="*/ 20 w 49"/>
                  <a:gd name="T17" fmla="*/ 17 h 50"/>
                  <a:gd name="T18" fmla="*/ 44 w 49"/>
                  <a:gd name="T19" fmla="*/ 0 h 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"/>
                  <a:gd name="T31" fmla="*/ 0 h 50"/>
                  <a:gd name="T32" fmla="*/ 49 w 49"/>
                  <a:gd name="T33" fmla="*/ 50 h 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" h="50">
                    <a:moveTo>
                      <a:pt x="44" y="0"/>
                    </a:moveTo>
                    <a:lnTo>
                      <a:pt x="49" y="6"/>
                    </a:lnTo>
                    <a:lnTo>
                      <a:pt x="49" y="17"/>
                    </a:lnTo>
                    <a:lnTo>
                      <a:pt x="47" y="26"/>
                    </a:lnTo>
                    <a:lnTo>
                      <a:pt x="24" y="43"/>
                    </a:lnTo>
                    <a:lnTo>
                      <a:pt x="11" y="50"/>
                    </a:lnTo>
                    <a:lnTo>
                      <a:pt x="0" y="39"/>
                    </a:lnTo>
                    <a:lnTo>
                      <a:pt x="9" y="24"/>
                    </a:lnTo>
                    <a:lnTo>
                      <a:pt x="20" y="17"/>
                    </a:lnTo>
                    <a:lnTo>
                      <a:pt x="4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2489" name="Freeform 60"/>
          <p:cNvSpPr>
            <a:spLocks/>
          </p:cNvSpPr>
          <p:nvPr/>
        </p:nvSpPr>
        <p:spPr bwMode="auto">
          <a:xfrm>
            <a:off x="6804025" y="3810000"/>
            <a:ext cx="555625" cy="293688"/>
          </a:xfrm>
          <a:custGeom>
            <a:avLst/>
            <a:gdLst>
              <a:gd name="T0" fmla="*/ 2147483647 w 402"/>
              <a:gd name="T1" fmla="*/ 2147483647 h 220"/>
              <a:gd name="T2" fmla="*/ 2147483647 w 402"/>
              <a:gd name="T3" fmla="*/ 2147483647 h 220"/>
              <a:gd name="T4" fmla="*/ 2147483647 w 402"/>
              <a:gd name="T5" fmla="*/ 2147483647 h 220"/>
              <a:gd name="T6" fmla="*/ 2147483647 w 402"/>
              <a:gd name="T7" fmla="*/ 2147483647 h 220"/>
              <a:gd name="T8" fmla="*/ 2147483647 w 402"/>
              <a:gd name="T9" fmla="*/ 2147483647 h 220"/>
              <a:gd name="T10" fmla="*/ 2147483647 w 402"/>
              <a:gd name="T11" fmla="*/ 2147483647 h 220"/>
              <a:gd name="T12" fmla="*/ 2147483647 w 402"/>
              <a:gd name="T13" fmla="*/ 2147483647 h 220"/>
              <a:gd name="T14" fmla="*/ 2147483647 w 402"/>
              <a:gd name="T15" fmla="*/ 2147483647 h 220"/>
              <a:gd name="T16" fmla="*/ 0 w 402"/>
              <a:gd name="T17" fmla="*/ 2147483647 h 220"/>
              <a:gd name="T18" fmla="*/ 2147483647 w 402"/>
              <a:gd name="T19" fmla="*/ 2147483647 h 220"/>
              <a:gd name="T20" fmla="*/ 2147483647 w 402"/>
              <a:gd name="T21" fmla="*/ 2147483647 h 220"/>
              <a:gd name="T22" fmla="*/ 2147483647 w 402"/>
              <a:gd name="T23" fmla="*/ 2147483647 h 220"/>
              <a:gd name="T24" fmla="*/ 2147483647 w 402"/>
              <a:gd name="T25" fmla="*/ 2147483647 h 220"/>
              <a:gd name="T26" fmla="*/ 2147483647 w 402"/>
              <a:gd name="T27" fmla="*/ 0 h 220"/>
              <a:gd name="T28" fmla="*/ 2147483647 w 402"/>
              <a:gd name="T29" fmla="*/ 2147483647 h 220"/>
              <a:gd name="T30" fmla="*/ 2147483647 w 402"/>
              <a:gd name="T31" fmla="*/ 2147483647 h 220"/>
              <a:gd name="T32" fmla="*/ 2147483647 w 402"/>
              <a:gd name="T33" fmla="*/ 2147483647 h 220"/>
              <a:gd name="T34" fmla="*/ 2147483647 w 402"/>
              <a:gd name="T35" fmla="*/ 2147483647 h 220"/>
              <a:gd name="T36" fmla="*/ 2147483647 w 402"/>
              <a:gd name="T37" fmla="*/ 2147483647 h 220"/>
              <a:gd name="T38" fmla="*/ 2147483647 w 402"/>
              <a:gd name="T39" fmla="*/ 2147483647 h 220"/>
              <a:gd name="T40" fmla="*/ 2147483647 w 402"/>
              <a:gd name="T41" fmla="*/ 2147483647 h 220"/>
              <a:gd name="T42" fmla="*/ 2147483647 w 402"/>
              <a:gd name="T43" fmla="*/ 2147483647 h 220"/>
              <a:gd name="T44" fmla="*/ 2147483647 w 402"/>
              <a:gd name="T45" fmla="*/ 2147483647 h 220"/>
              <a:gd name="T46" fmla="*/ 2147483647 w 402"/>
              <a:gd name="T47" fmla="*/ 2147483647 h 220"/>
              <a:gd name="T48" fmla="*/ 2147483647 w 402"/>
              <a:gd name="T49" fmla="*/ 2147483647 h 220"/>
              <a:gd name="T50" fmla="*/ 2147483647 w 402"/>
              <a:gd name="T51" fmla="*/ 2147483647 h 220"/>
              <a:gd name="T52" fmla="*/ 2147483647 w 402"/>
              <a:gd name="T53" fmla="*/ 2147483647 h 220"/>
              <a:gd name="T54" fmla="*/ 2147483647 w 402"/>
              <a:gd name="T55" fmla="*/ 2147483647 h 220"/>
              <a:gd name="T56" fmla="*/ 2147483647 w 402"/>
              <a:gd name="T57" fmla="*/ 2147483647 h 220"/>
              <a:gd name="T58" fmla="*/ 2147483647 w 402"/>
              <a:gd name="T59" fmla="*/ 2147483647 h 220"/>
              <a:gd name="T60" fmla="*/ 2147483647 w 402"/>
              <a:gd name="T61" fmla="*/ 2147483647 h 220"/>
              <a:gd name="T62" fmla="*/ 2147483647 w 402"/>
              <a:gd name="T63" fmla="*/ 2147483647 h 220"/>
              <a:gd name="T64" fmla="*/ 2147483647 w 402"/>
              <a:gd name="T65" fmla="*/ 2147483647 h 220"/>
              <a:gd name="T66" fmla="*/ 2147483647 w 402"/>
              <a:gd name="T67" fmla="*/ 2147483647 h 220"/>
              <a:gd name="T68" fmla="*/ 2147483647 w 402"/>
              <a:gd name="T69" fmla="*/ 2147483647 h 220"/>
              <a:gd name="T70" fmla="*/ 2147483647 w 402"/>
              <a:gd name="T71" fmla="*/ 2147483647 h 220"/>
              <a:gd name="T72" fmla="*/ 2147483647 w 402"/>
              <a:gd name="T73" fmla="*/ 2147483647 h 220"/>
              <a:gd name="T74" fmla="*/ 2147483647 w 402"/>
              <a:gd name="T75" fmla="*/ 2147483647 h 220"/>
              <a:gd name="T76" fmla="*/ 2147483647 w 402"/>
              <a:gd name="T77" fmla="*/ 2147483647 h 220"/>
              <a:gd name="T78" fmla="*/ 2147483647 w 402"/>
              <a:gd name="T79" fmla="*/ 2147483647 h 220"/>
              <a:gd name="T80" fmla="*/ 2147483647 w 402"/>
              <a:gd name="T81" fmla="*/ 2147483647 h 220"/>
              <a:gd name="T82" fmla="*/ 2147483647 w 402"/>
              <a:gd name="T83" fmla="*/ 2147483647 h 220"/>
              <a:gd name="T84" fmla="*/ 2147483647 w 402"/>
              <a:gd name="T85" fmla="*/ 2147483647 h 220"/>
              <a:gd name="T86" fmla="*/ 2147483647 w 402"/>
              <a:gd name="T87" fmla="*/ 2147483647 h 220"/>
              <a:gd name="T88" fmla="*/ 2147483647 w 402"/>
              <a:gd name="T89" fmla="*/ 2147483647 h 220"/>
              <a:gd name="T90" fmla="*/ 2147483647 w 402"/>
              <a:gd name="T91" fmla="*/ 2147483647 h 220"/>
              <a:gd name="T92" fmla="*/ 2147483647 w 402"/>
              <a:gd name="T93" fmla="*/ 2147483647 h 22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02"/>
              <a:gd name="T142" fmla="*/ 0 h 220"/>
              <a:gd name="T143" fmla="*/ 402 w 402"/>
              <a:gd name="T144" fmla="*/ 220 h 22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02" h="220">
                <a:moveTo>
                  <a:pt x="99" y="211"/>
                </a:moveTo>
                <a:lnTo>
                  <a:pt x="96" y="199"/>
                </a:lnTo>
                <a:lnTo>
                  <a:pt x="83" y="192"/>
                </a:lnTo>
                <a:lnTo>
                  <a:pt x="36" y="149"/>
                </a:lnTo>
                <a:lnTo>
                  <a:pt x="33" y="126"/>
                </a:lnTo>
                <a:lnTo>
                  <a:pt x="12" y="123"/>
                </a:lnTo>
                <a:lnTo>
                  <a:pt x="13" y="102"/>
                </a:lnTo>
                <a:lnTo>
                  <a:pt x="6" y="82"/>
                </a:lnTo>
                <a:lnTo>
                  <a:pt x="0" y="71"/>
                </a:lnTo>
                <a:lnTo>
                  <a:pt x="4" y="59"/>
                </a:lnTo>
                <a:lnTo>
                  <a:pt x="19" y="59"/>
                </a:lnTo>
                <a:lnTo>
                  <a:pt x="45" y="53"/>
                </a:lnTo>
                <a:lnTo>
                  <a:pt x="126" y="11"/>
                </a:lnTo>
                <a:lnTo>
                  <a:pt x="143" y="0"/>
                </a:lnTo>
                <a:lnTo>
                  <a:pt x="154" y="13"/>
                </a:lnTo>
                <a:lnTo>
                  <a:pt x="171" y="6"/>
                </a:lnTo>
                <a:lnTo>
                  <a:pt x="187" y="7"/>
                </a:lnTo>
                <a:lnTo>
                  <a:pt x="197" y="14"/>
                </a:lnTo>
                <a:lnTo>
                  <a:pt x="197" y="33"/>
                </a:lnTo>
                <a:lnTo>
                  <a:pt x="226" y="52"/>
                </a:lnTo>
                <a:lnTo>
                  <a:pt x="228" y="65"/>
                </a:lnTo>
                <a:lnTo>
                  <a:pt x="239" y="80"/>
                </a:lnTo>
                <a:lnTo>
                  <a:pt x="247" y="86"/>
                </a:lnTo>
                <a:lnTo>
                  <a:pt x="252" y="80"/>
                </a:lnTo>
                <a:lnTo>
                  <a:pt x="273" y="69"/>
                </a:lnTo>
                <a:lnTo>
                  <a:pt x="282" y="71"/>
                </a:lnTo>
                <a:lnTo>
                  <a:pt x="308" y="100"/>
                </a:lnTo>
                <a:lnTo>
                  <a:pt x="314" y="99"/>
                </a:lnTo>
                <a:lnTo>
                  <a:pt x="341" y="115"/>
                </a:lnTo>
                <a:lnTo>
                  <a:pt x="381" y="113"/>
                </a:lnTo>
                <a:lnTo>
                  <a:pt x="402" y="126"/>
                </a:lnTo>
                <a:lnTo>
                  <a:pt x="358" y="151"/>
                </a:lnTo>
                <a:lnTo>
                  <a:pt x="356" y="181"/>
                </a:lnTo>
                <a:lnTo>
                  <a:pt x="329" y="206"/>
                </a:lnTo>
                <a:lnTo>
                  <a:pt x="300" y="205"/>
                </a:lnTo>
                <a:lnTo>
                  <a:pt x="284" y="212"/>
                </a:lnTo>
                <a:lnTo>
                  <a:pt x="264" y="220"/>
                </a:lnTo>
                <a:lnTo>
                  <a:pt x="239" y="204"/>
                </a:lnTo>
                <a:lnTo>
                  <a:pt x="223" y="212"/>
                </a:lnTo>
                <a:lnTo>
                  <a:pt x="209" y="215"/>
                </a:lnTo>
                <a:lnTo>
                  <a:pt x="197" y="196"/>
                </a:lnTo>
                <a:lnTo>
                  <a:pt x="162" y="197"/>
                </a:lnTo>
                <a:lnTo>
                  <a:pt x="151" y="205"/>
                </a:lnTo>
                <a:lnTo>
                  <a:pt x="143" y="213"/>
                </a:lnTo>
                <a:lnTo>
                  <a:pt x="128" y="213"/>
                </a:lnTo>
                <a:lnTo>
                  <a:pt x="112" y="216"/>
                </a:lnTo>
                <a:lnTo>
                  <a:pt x="99" y="211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0" name="Freeform 61"/>
          <p:cNvSpPr>
            <a:spLocks/>
          </p:cNvSpPr>
          <p:nvPr/>
        </p:nvSpPr>
        <p:spPr bwMode="auto">
          <a:xfrm>
            <a:off x="6859588" y="4356100"/>
            <a:ext cx="501650" cy="477838"/>
          </a:xfrm>
          <a:custGeom>
            <a:avLst/>
            <a:gdLst>
              <a:gd name="T0" fmla="*/ 2147483647 w 363"/>
              <a:gd name="T1" fmla="*/ 2147483647 h 357"/>
              <a:gd name="T2" fmla="*/ 2147483647 w 363"/>
              <a:gd name="T3" fmla="*/ 2147483647 h 357"/>
              <a:gd name="T4" fmla="*/ 2147483647 w 363"/>
              <a:gd name="T5" fmla="*/ 2147483647 h 357"/>
              <a:gd name="T6" fmla="*/ 2147483647 w 363"/>
              <a:gd name="T7" fmla="*/ 2147483647 h 357"/>
              <a:gd name="T8" fmla="*/ 2147483647 w 363"/>
              <a:gd name="T9" fmla="*/ 2147483647 h 357"/>
              <a:gd name="T10" fmla="*/ 2147483647 w 363"/>
              <a:gd name="T11" fmla="*/ 2147483647 h 357"/>
              <a:gd name="T12" fmla="*/ 2147483647 w 363"/>
              <a:gd name="T13" fmla="*/ 2147483647 h 357"/>
              <a:gd name="T14" fmla="*/ 2147483647 w 363"/>
              <a:gd name="T15" fmla="*/ 2147483647 h 357"/>
              <a:gd name="T16" fmla="*/ 2147483647 w 363"/>
              <a:gd name="T17" fmla="*/ 2147483647 h 357"/>
              <a:gd name="T18" fmla="*/ 2147483647 w 363"/>
              <a:gd name="T19" fmla="*/ 2147483647 h 357"/>
              <a:gd name="T20" fmla="*/ 2147483647 w 363"/>
              <a:gd name="T21" fmla="*/ 2147483647 h 357"/>
              <a:gd name="T22" fmla="*/ 2147483647 w 363"/>
              <a:gd name="T23" fmla="*/ 2147483647 h 357"/>
              <a:gd name="T24" fmla="*/ 2147483647 w 363"/>
              <a:gd name="T25" fmla="*/ 2147483647 h 357"/>
              <a:gd name="T26" fmla="*/ 2147483647 w 363"/>
              <a:gd name="T27" fmla="*/ 2147483647 h 357"/>
              <a:gd name="T28" fmla="*/ 2147483647 w 363"/>
              <a:gd name="T29" fmla="*/ 2147483647 h 357"/>
              <a:gd name="T30" fmla="*/ 2147483647 w 363"/>
              <a:gd name="T31" fmla="*/ 2147483647 h 357"/>
              <a:gd name="T32" fmla="*/ 2147483647 w 363"/>
              <a:gd name="T33" fmla="*/ 2147483647 h 357"/>
              <a:gd name="T34" fmla="*/ 2147483647 w 363"/>
              <a:gd name="T35" fmla="*/ 2147483647 h 357"/>
              <a:gd name="T36" fmla="*/ 2147483647 w 363"/>
              <a:gd name="T37" fmla="*/ 2147483647 h 357"/>
              <a:gd name="T38" fmla="*/ 2147483647 w 363"/>
              <a:gd name="T39" fmla="*/ 2147483647 h 357"/>
              <a:gd name="T40" fmla="*/ 2147483647 w 363"/>
              <a:gd name="T41" fmla="*/ 2147483647 h 357"/>
              <a:gd name="T42" fmla="*/ 2147483647 w 363"/>
              <a:gd name="T43" fmla="*/ 2147483647 h 357"/>
              <a:gd name="T44" fmla="*/ 2147483647 w 363"/>
              <a:gd name="T45" fmla="*/ 2147483647 h 357"/>
              <a:gd name="T46" fmla="*/ 2147483647 w 363"/>
              <a:gd name="T47" fmla="*/ 2147483647 h 357"/>
              <a:gd name="T48" fmla="*/ 2147483647 w 363"/>
              <a:gd name="T49" fmla="*/ 2147483647 h 357"/>
              <a:gd name="T50" fmla="*/ 2147483647 w 363"/>
              <a:gd name="T51" fmla="*/ 2147483647 h 357"/>
              <a:gd name="T52" fmla="*/ 2147483647 w 363"/>
              <a:gd name="T53" fmla="*/ 2147483647 h 357"/>
              <a:gd name="T54" fmla="*/ 2147483647 w 363"/>
              <a:gd name="T55" fmla="*/ 2147483647 h 357"/>
              <a:gd name="T56" fmla="*/ 2147483647 w 363"/>
              <a:gd name="T57" fmla="*/ 2147483647 h 357"/>
              <a:gd name="T58" fmla="*/ 2147483647 w 363"/>
              <a:gd name="T59" fmla="*/ 2147483647 h 357"/>
              <a:gd name="T60" fmla="*/ 2147483647 w 363"/>
              <a:gd name="T61" fmla="*/ 2147483647 h 357"/>
              <a:gd name="T62" fmla="*/ 2147483647 w 363"/>
              <a:gd name="T63" fmla="*/ 2147483647 h 357"/>
              <a:gd name="T64" fmla="*/ 2147483647 w 363"/>
              <a:gd name="T65" fmla="*/ 2147483647 h 357"/>
              <a:gd name="T66" fmla="*/ 2147483647 w 363"/>
              <a:gd name="T67" fmla="*/ 2147483647 h 357"/>
              <a:gd name="T68" fmla="*/ 2147483647 w 363"/>
              <a:gd name="T69" fmla="*/ 2147483647 h 357"/>
              <a:gd name="T70" fmla="*/ 2147483647 w 363"/>
              <a:gd name="T71" fmla="*/ 2147483647 h 357"/>
              <a:gd name="T72" fmla="*/ 2147483647 w 363"/>
              <a:gd name="T73" fmla="*/ 2147483647 h 357"/>
              <a:gd name="T74" fmla="*/ 2147483647 w 363"/>
              <a:gd name="T75" fmla="*/ 2147483647 h 357"/>
              <a:gd name="T76" fmla="*/ 2147483647 w 363"/>
              <a:gd name="T77" fmla="*/ 2147483647 h 357"/>
              <a:gd name="T78" fmla="*/ 2147483647 w 363"/>
              <a:gd name="T79" fmla="*/ 0 h 357"/>
              <a:gd name="T80" fmla="*/ 2147483647 w 363"/>
              <a:gd name="T81" fmla="*/ 2147483647 h 357"/>
              <a:gd name="T82" fmla="*/ 2147483647 w 363"/>
              <a:gd name="T83" fmla="*/ 2147483647 h 357"/>
              <a:gd name="T84" fmla="*/ 2147483647 w 363"/>
              <a:gd name="T85" fmla="*/ 2147483647 h 357"/>
              <a:gd name="T86" fmla="*/ 2147483647 w 363"/>
              <a:gd name="T87" fmla="*/ 2147483647 h 357"/>
              <a:gd name="T88" fmla="*/ 0 w 363"/>
              <a:gd name="T89" fmla="*/ 2147483647 h 35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3"/>
              <a:gd name="T136" fmla="*/ 0 h 357"/>
              <a:gd name="T137" fmla="*/ 363 w 363"/>
              <a:gd name="T138" fmla="*/ 357 h 35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3" h="357">
                <a:moveTo>
                  <a:pt x="0" y="80"/>
                </a:moveTo>
                <a:lnTo>
                  <a:pt x="7" y="102"/>
                </a:lnTo>
                <a:lnTo>
                  <a:pt x="15" y="119"/>
                </a:lnTo>
                <a:lnTo>
                  <a:pt x="22" y="130"/>
                </a:lnTo>
                <a:lnTo>
                  <a:pt x="31" y="132"/>
                </a:lnTo>
                <a:lnTo>
                  <a:pt x="41" y="126"/>
                </a:lnTo>
                <a:lnTo>
                  <a:pt x="46" y="115"/>
                </a:lnTo>
                <a:lnTo>
                  <a:pt x="56" y="98"/>
                </a:lnTo>
                <a:lnTo>
                  <a:pt x="69" y="108"/>
                </a:lnTo>
                <a:lnTo>
                  <a:pt x="82" y="111"/>
                </a:lnTo>
                <a:lnTo>
                  <a:pt x="91" y="117"/>
                </a:lnTo>
                <a:lnTo>
                  <a:pt x="89" y="135"/>
                </a:lnTo>
                <a:lnTo>
                  <a:pt x="89" y="147"/>
                </a:lnTo>
                <a:lnTo>
                  <a:pt x="102" y="167"/>
                </a:lnTo>
                <a:lnTo>
                  <a:pt x="117" y="184"/>
                </a:lnTo>
                <a:lnTo>
                  <a:pt x="115" y="189"/>
                </a:lnTo>
                <a:lnTo>
                  <a:pt x="98" y="189"/>
                </a:lnTo>
                <a:lnTo>
                  <a:pt x="106" y="199"/>
                </a:lnTo>
                <a:lnTo>
                  <a:pt x="156" y="256"/>
                </a:lnTo>
                <a:lnTo>
                  <a:pt x="161" y="260"/>
                </a:lnTo>
                <a:lnTo>
                  <a:pt x="176" y="260"/>
                </a:lnTo>
                <a:lnTo>
                  <a:pt x="187" y="263"/>
                </a:lnTo>
                <a:lnTo>
                  <a:pt x="209" y="273"/>
                </a:lnTo>
                <a:lnTo>
                  <a:pt x="228" y="291"/>
                </a:lnTo>
                <a:lnTo>
                  <a:pt x="232" y="299"/>
                </a:lnTo>
                <a:lnTo>
                  <a:pt x="239" y="314"/>
                </a:lnTo>
                <a:lnTo>
                  <a:pt x="245" y="313"/>
                </a:lnTo>
                <a:lnTo>
                  <a:pt x="250" y="313"/>
                </a:lnTo>
                <a:lnTo>
                  <a:pt x="265" y="319"/>
                </a:lnTo>
                <a:lnTo>
                  <a:pt x="274" y="326"/>
                </a:lnTo>
                <a:lnTo>
                  <a:pt x="302" y="357"/>
                </a:lnTo>
                <a:lnTo>
                  <a:pt x="290" y="325"/>
                </a:lnTo>
                <a:lnTo>
                  <a:pt x="283" y="313"/>
                </a:lnTo>
                <a:lnTo>
                  <a:pt x="289" y="301"/>
                </a:lnTo>
                <a:lnTo>
                  <a:pt x="285" y="291"/>
                </a:lnTo>
                <a:lnTo>
                  <a:pt x="271" y="275"/>
                </a:lnTo>
                <a:lnTo>
                  <a:pt x="245" y="245"/>
                </a:lnTo>
                <a:lnTo>
                  <a:pt x="228" y="232"/>
                </a:lnTo>
                <a:lnTo>
                  <a:pt x="222" y="226"/>
                </a:lnTo>
                <a:lnTo>
                  <a:pt x="213" y="228"/>
                </a:lnTo>
                <a:lnTo>
                  <a:pt x="200" y="217"/>
                </a:lnTo>
                <a:lnTo>
                  <a:pt x="198" y="217"/>
                </a:lnTo>
                <a:lnTo>
                  <a:pt x="191" y="210"/>
                </a:lnTo>
                <a:lnTo>
                  <a:pt x="187" y="197"/>
                </a:lnTo>
                <a:lnTo>
                  <a:pt x="183" y="184"/>
                </a:lnTo>
                <a:lnTo>
                  <a:pt x="169" y="165"/>
                </a:lnTo>
                <a:lnTo>
                  <a:pt x="139" y="134"/>
                </a:lnTo>
                <a:lnTo>
                  <a:pt x="137" y="126"/>
                </a:lnTo>
                <a:lnTo>
                  <a:pt x="139" y="122"/>
                </a:lnTo>
                <a:lnTo>
                  <a:pt x="154" y="119"/>
                </a:lnTo>
                <a:lnTo>
                  <a:pt x="195" y="132"/>
                </a:lnTo>
                <a:lnTo>
                  <a:pt x="222" y="102"/>
                </a:lnTo>
                <a:lnTo>
                  <a:pt x="245" y="121"/>
                </a:lnTo>
                <a:lnTo>
                  <a:pt x="254" y="122"/>
                </a:lnTo>
                <a:lnTo>
                  <a:pt x="259" y="130"/>
                </a:lnTo>
                <a:lnTo>
                  <a:pt x="267" y="122"/>
                </a:lnTo>
                <a:lnTo>
                  <a:pt x="282" y="122"/>
                </a:lnTo>
                <a:lnTo>
                  <a:pt x="295" y="124"/>
                </a:lnTo>
                <a:lnTo>
                  <a:pt x="313" y="115"/>
                </a:lnTo>
                <a:lnTo>
                  <a:pt x="332" y="122"/>
                </a:lnTo>
                <a:lnTo>
                  <a:pt x="343" y="132"/>
                </a:lnTo>
                <a:lnTo>
                  <a:pt x="356" y="135"/>
                </a:lnTo>
                <a:lnTo>
                  <a:pt x="357" y="126"/>
                </a:lnTo>
                <a:lnTo>
                  <a:pt x="363" y="111"/>
                </a:lnTo>
                <a:lnTo>
                  <a:pt x="356" y="104"/>
                </a:lnTo>
                <a:lnTo>
                  <a:pt x="344" y="91"/>
                </a:lnTo>
                <a:lnTo>
                  <a:pt x="343" y="78"/>
                </a:lnTo>
                <a:lnTo>
                  <a:pt x="343" y="69"/>
                </a:lnTo>
                <a:lnTo>
                  <a:pt x="344" y="58"/>
                </a:lnTo>
                <a:lnTo>
                  <a:pt x="328" y="54"/>
                </a:lnTo>
                <a:lnTo>
                  <a:pt x="320" y="52"/>
                </a:lnTo>
                <a:lnTo>
                  <a:pt x="312" y="58"/>
                </a:lnTo>
                <a:lnTo>
                  <a:pt x="302" y="65"/>
                </a:lnTo>
                <a:lnTo>
                  <a:pt x="293" y="65"/>
                </a:lnTo>
                <a:lnTo>
                  <a:pt x="278" y="50"/>
                </a:lnTo>
                <a:lnTo>
                  <a:pt x="265" y="43"/>
                </a:lnTo>
                <a:lnTo>
                  <a:pt x="252" y="45"/>
                </a:lnTo>
                <a:lnTo>
                  <a:pt x="241" y="33"/>
                </a:lnTo>
                <a:lnTo>
                  <a:pt x="211" y="2"/>
                </a:lnTo>
                <a:lnTo>
                  <a:pt x="198" y="0"/>
                </a:lnTo>
                <a:lnTo>
                  <a:pt x="178" y="26"/>
                </a:lnTo>
                <a:lnTo>
                  <a:pt x="157" y="24"/>
                </a:lnTo>
                <a:lnTo>
                  <a:pt x="148" y="33"/>
                </a:lnTo>
                <a:lnTo>
                  <a:pt x="145" y="45"/>
                </a:lnTo>
                <a:lnTo>
                  <a:pt x="106" y="87"/>
                </a:lnTo>
                <a:lnTo>
                  <a:pt x="80" y="80"/>
                </a:lnTo>
                <a:lnTo>
                  <a:pt x="54" y="74"/>
                </a:lnTo>
                <a:lnTo>
                  <a:pt x="41" y="80"/>
                </a:lnTo>
                <a:lnTo>
                  <a:pt x="24" y="87"/>
                </a:lnTo>
                <a:lnTo>
                  <a:pt x="0" y="8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91" name="Group 62"/>
          <p:cNvGrpSpPr>
            <a:grpSpLocks/>
          </p:cNvGrpSpPr>
          <p:nvPr/>
        </p:nvGrpSpPr>
        <p:grpSpPr bwMode="auto">
          <a:xfrm>
            <a:off x="7446963" y="4889500"/>
            <a:ext cx="808037" cy="815975"/>
            <a:chOff x="3054" y="3393"/>
            <a:chExt cx="586" cy="611"/>
          </a:xfrm>
        </p:grpSpPr>
        <p:sp>
          <p:nvSpPr>
            <p:cNvPr id="62550" name="Freeform 63"/>
            <p:cNvSpPr>
              <a:spLocks/>
            </p:cNvSpPr>
            <p:nvPr/>
          </p:nvSpPr>
          <p:spPr bwMode="auto">
            <a:xfrm>
              <a:off x="3067" y="3713"/>
              <a:ext cx="24" cy="25"/>
            </a:xfrm>
            <a:custGeom>
              <a:avLst/>
              <a:gdLst>
                <a:gd name="T0" fmla="*/ 18 w 24"/>
                <a:gd name="T1" fmla="*/ 0 h 25"/>
                <a:gd name="T2" fmla="*/ 24 w 24"/>
                <a:gd name="T3" fmla="*/ 7 h 25"/>
                <a:gd name="T4" fmla="*/ 22 w 24"/>
                <a:gd name="T5" fmla="*/ 16 h 25"/>
                <a:gd name="T6" fmla="*/ 24 w 24"/>
                <a:gd name="T7" fmla="*/ 23 h 25"/>
                <a:gd name="T8" fmla="*/ 18 w 24"/>
                <a:gd name="T9" fmla="*/ 25 h 25"/>
                <a:gd name="T10" fmla="*/ 7 w 24"/>
                <a:gd name="T11" fmla="*/ 23 h 25"/>
                <a:gd name="T12" fmla="*/ 0 w 24"/>
                <a:gd name="T13" fmla="*/ 14 h 25"/>
                <a:gd name="T14" fmla="*/ 18 w 24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25"/>
                <a:gd name="T26" fmla="*/ 24 w 24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25">
                  <a:moveTo>
                    <a:pt x="18" y="0"/>
                  </a:moveTo>
                  <a:lnTo>
                    <a:pt x="24" y="7"/>
                  </a:lnTo>
                  <a:lnTo>
                    <a:pt x="22" y="16"/>
                  </a:lnTo>
                  <a:lnTo>
                    <a:pt x="24" y="23"/>
                  </a:lnTo>
                  <a:lnTo>
                    <a:pt x="18" y="25"/>
                  </a:lnTo>
                  <a:lnTo>
                    <a:pt x="7" y="23"/>
                  </a:lnTo>
                  <a:lnTo>
                    <a:pt x="0" y="14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1" name="Freeform 64"/>
            <p:cNvSpPr>
              <a:spLocks/>
            </p:cNvSpPr>
            <p:nvPr/>
          </p:nvSpPr>
          <p:spPr bwMode="auto">
            <a:xfrm>
              <a:off x="3116" y="3723"/>
              <a:ext cx="184" cy="163"/>
            </a:xfrm>
            <a:custGeom>
              <a:avLst/>
              <a:gdLst>
                <a:gd name="T0" fmla="*/ 26 w 184"/>
                <a:gd name="T1" fmla="*/ 7 h 163"/>
                <a:gd name="T2" fmla="*/ 17 w 184"/>
                <a:gd name="T3" fmla="*/ 11 h 163"/>
                <a:gd name="T4" fmla="*/ 20 w 184"/>
                <a:gd name="T5" fmla="*/ 20 h 163"/>
                <a:gd name="T6" fmla="*/ 11 w 184"/>
                <a:gd name="T7" fmla="*/ 31 h 163"/>
                <a:gd name="T8" fmla="*/ 4 w 184"/>
                <a:gd name="T9" fmla="*/ 30 h 163"/>
                <a:gd name="T10" fmla="*/ 0 w 184"/>
                <a:gd name="T11" fmla="*/ 35 h 163"/>
                <a:gd name="T12" fmla="*/ 2 w 184"/>
                <a:gd name="T13" fmla="*/ 46 h 163"/>
                <a:gd name="T14" fmla="*/ 32 w 184"/>
                <a:gd name="T15" fmla="*/ 57 h 163"/>
                <a:gd name="T16" fmla="*/ 39 w 184"/>
                <a:gd name="T17" fmla="*/ 82 h 163"/>
                <a:gd name="T18" fmla="*/ 48 w 184"/>
                <a:gd name="T19" fmla="*/ 113 h 163"/>
                <a:gd name="T20" fmla="*/ 59 w 184"/>
                <a:gd name="T21" fmla="*/ 130 h 163"/>
                <a:gd name="T22" fmla="*/ 72 w 184"/>
                <a:gd name="T23" fmla="*/ 119 h 163"/>
                <a:gd name="T24" fmla="*/ 89 w 184"/>
                <a:gd name="T25" fmla="*/ 141 h 163"/>
                <a:gd name="T26" fmla="*/ 106 w 184"/>
                <a:gd name="T27" fmla="*/ 163 h 163"/>
                <a:gd name="T28" fmla="*/ 113 w 184"/>
                <a:gd name="T29" fmla="*/ 146 h 163"/>
                <a:gd name="T30" fmla="*/ 108 w 184"/>
                <a:gd name="T31" fmla="*/ 135 h 163"/>
                <a:gd name="T32" fmla="*/ 115 w 184"/>
                <a:gd name="T33" fmla="*/ 130 h 163"/>
                <a:gd name="T34" fmla="*/ 141 w 184"/>
                <a:gd name="T35" fmla="*/ 150 h 163"/>
                <a:gd name="T36" fmla="*/ 149 w 184"/>
                <a:gd name="T37" fmla="*/ 144 h 163"/>
                <a:gd name="T38" fmla="*/ 151 w 184"/>
                <a:gd name="T39" fmla="*/ 137 h 163"/>
                <a:gd name="T40" fmla="*/ 138 w 184"/>
                <a:gd name="T41" fmla="*/ 111 h 163"/>
                <a:gd name="T42" fmla="*/ 138 w 184"/>
                <a:gd name="T43" fmla="*/ 106 h 163"/>
                <a:gd name="T44" fmla="*/ 126 w 184"/>
                <a:gd name="T45" fmla="*/ 85 h 163"/>
                <a:gd name="T46" fmla="*/ 121 w 184"/>
                <a:gd name="T47" fmla="*/ 70 h 163"/>
                <a:gd name="T48" fmla="*/ 126 w 184"/>
                <a:gd name="T49" fmla="*/ 69 h 163"/>
                <a:gd name="T50" fmla="*/ 141 w 184"/>
                <a:gd name="T51" fmla="*/ 72 h 163"/>
                <a:gd name="T52" fmla="*/ 158 w 184"/>
                <a:gd name="T53" fmla="*/ 87 h 163"/>
                <a:gd name="T54" fmla="*/ 167 w 184"/>
                <a:gd name="T55" fmla="*/ 76 h 163"/>
                <a:gd name="T56" fmla="*/ 182 w 184"/>
                <a:gd name="T57" fmla="*/ 78 h 163"/>
                <a:gd name="T58" fmla="*/ 184 w 184"/>
                <a:gd name="T59" fmla="*/ 74 h 163"/>
                <a:gd name="T60" fmla="*/ 165 w 184"/>
                <a:gd name="T61" fmla="*/ 50 h 163"/>
                <a:gd name="T62" fmla="*/ 151 w 184"/>
                <a:gd name="T63" fmla="*/ 52 h 163"/>
                <a:gd name="T64" fmla="*/ 147 w 184"/>
                <a:gd name="T65" fmla="*/ 44 h 163"/>
                <a:gd name="T66" fmla="*/ 138 w 184"/>
                <a:gd name="T67" fmla="*/ 26 h 163"/>
                <a:gd name="T68" fmla="*/ 130 w 184"/>
                <a:gd name="T69" fmla="*/ 33 h 163"/>
                <a:gd name="T70" fmla="*/ 112 w 184"/>
                <a:gd name="T71" fmla="*/ 26 h 163"/>
                <a:gd name="T72" fmla="*/ 100 w 184"/>
                <a:gd name="T73" fmla="*/ 7 h 163"/>
                <a:gd name="T74" fmla="*/ 78 w 184"/>
                <a:gd name="T75" fmla="*/ 9 h 163"/>
                <a:gd name="T76" fmla="*/ 61 w 184"/>
                <a:gd name="T77" fmla="*/ 11 h 163"/>
                <a:gd name="T78" fmla="*/ 50 w 184"/>
                <a:gd name="T79" fmla="*/ 0 h 163"/>
                <a:gd name="T80" fmla="*/ 41 w 184"/>
                <a:gd name="T81" fmla="*/ 6 h 163"/>
                <a:gd name="T82" fmla="*/ 26 w 184"/>
                <a:gd name="T83" fmla="*/ 7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4"/>
                <a:gd name="T127" fmla="*/ 0 h 163"/>
                <a:gd name="T128" fmla="*/ 184 w 184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4" h="163">
                  <a:moveTo>
                    <a:pt x="26" y="7"/>
                  </a:moveTo>
                  <a:lnTo>
                    <a:pt x="17" y="11"/>
                  </a:lnTo>
                  <a:lnTo>
                    <a:pt x="20" y="20"/>
                  </a:lnTo>
                  <a:lnTo>
                    <a:pt x="11" y="31"/>
                  </a:lnTo>
                  <a:lnTo>
                    <a:pt x="4" y="30"/>
                  </a:lnTo>
                  <a:lnTo>
                    <a:pt x="0" y="35"/>
                  </a:lnTo>
                  <a:lnTo>
                    <a:pt x="2" y="46"/>
                  </a:lnTo>
                  <a:lnTo>
                    <a:pt x="32" y="57"/>
                  </a:lnTo>
                  <a:lnTo>
                    <a:pt x="39" y="82"/>
                  </a:lnTo>
                  <a:lnTo>
                    <a:pt x="48" y="113"/>
                  </a:lnTo>
                  <a:lnTo>
                    <a:pt x="59" y="130"/>
                  </a:lnTo>
                  <a:lnTo>
                    <a:pt x="72" y="119"/>
                  </a:lnTo>
                  <a:lnTo>
                    <a:pt x="89" y="141"/>
                  </a:lnTo>
                  <a:lnTo>
                    <a:pt x="106" y="163"/>
                  </a:lnTo>
                  <a:lnTo>
                    <a:pt x="113" y="146"/>
                  </a:lnTo>
                  <a:lnTo>
                    <a:pt x="108" y="135"/>
                  </a:lnTo>
                  <a:lnTo>
                    <a:pt x="115" y="130"/>
                  </a:lnTo>
                  <a:lnTo>
                    <a:pt x="141" y="150"/>
                  </a:lnTo>
                  <a:lnTo>
                    <a:pt x="149" y="144"/>
                  </a:lnTo>
                  <a:lnTo>
                    <a:pt x="151" y="137"/>
                  </a:lnTo>
                  <a:lnTo>
                    <a:pt x="138" y="111"/>
                  </a:lnTo>
                  <a:lnTo>
                    <a:pt x="138" y="106"/>
                  </a:lnTo>
                  <a:lnTo>
                    <a:pt x="126" y="85"/>
                  </a:lnTo>
                  <a:lnTo>
                    <a:pt x="121" y="70"/>
                  </a:lnTo>
                  <a:lnTo>
                    <a:pt x="126" y="69"/>
                  </a:lnTo>
                  <a:lnTo>
                    <a:pt x="141" y="72"/>
                  </a:lnTo>
                  <a:lnTo>
                    <a:pt x="158" y="87"/>
                  </a:lnTo>
                  <a:lnTo>
                    <a:pt x="167" y="76"/>
                  </a:lnTo>
                  <a:lnTo>
                    <a:pt x="182" y="78"/>
                  </a:lnTo>
                  <a:lnTo>
                    <a:pt x="184" y="74"/>
                  </a:lnTo>
                  <a:lnTo>
                    <a:pt x="165" y="50"/>
                  </a:lnTo>
                  <a:lnTo>
                    <a:pt x="151" y="52"/>
                  </a:lnTo>
                  <a:lnTo>
                    <a:pt x="147" y="44"/>
                  </a:lnTo>
                  <a:lnTo>
                    <a:pt x="138" y="26"/>
                  </a:lnTo>
                  <a:lnTo>
                    <a:pt x="130" y="33"/>
                  </a:lnTo>
                  <a:lnTo>
                    <a:pt x="112" y="26"/>
                  </a:lnTo>
                  <a:lnTo>
                    <a:pt x="100" y="7"/>
                  </a:lnTo>
                  <a:lnTo>
                    <a:pt x="78" y="9"/>
                  </a:lnTo>
                  <a:lnTo>
                    <a:pt x="61" y="11"/>
                  </a:lnTo>
                  <a:lnTo>
                    <a:pt x="50" y="0"/>
                  </a:lnTo>
                  <a:lnTo>
                    <a:pt x="41" y="6"/>
                  </a:lnTo>
                  <a:lnTo>
                    <a:pt x="26" y="7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2" name="Freeform 65"/>
            <p:cNvSpPr>
              <a:spLocks/>
            </p:cNvSpPr>
            <p:nvPr/>
          </p:nvSpPr>
          <p:spPr bwMode="auto">
            <a:xfrm>
              <a:off x="3054" y="3393"/>
              <a:ext cx="429" cy="386"/>
            </a:xfrm>
            <a:custGeom>
              <a:avLst/>
              <a:gdLst>
                <a:gd name="T0" fmla="*/ 78 w 429"/>
                <a:gd name="T1" fmla="*/ 102 h 386"/>
                <a:gd name="T2" fmla="*/ 55 w 429"/>
                <a:gd name="T3" fmla="*/ 167 h 386"/>
                <a:gd name="T4" fmla="*/ 44 w 429"/>
                <a:gd name="T5" fmla="*/ 182 h 386"/>
                <a:gd name="T6" fmla="*/ 24 w 429"/>
                <a:gd name="T7" fmla="*/ 200 h 386"/>
                <a:gd name="T8" fmla="*/ 0 w 429"/>
                <a:gd name="T9" fmla="*/ 204 h 386"/>
                <a:gd name="T10" fmla="*/ 31 w 429"/>
                <a:gd name="T11" fmla="*/ 260 h 386"/>
                <a:gd name="T12" fmla="*/ 57 w 429"/>
                <a:gd name="T13" fmla="*/ 260 h 386"/>
                <a:gd name="T14" fmla="*/ 48 w 429"/>
                <a:gd name="T15" fmla="*/ 278 h 386"/>
                <a:gd name="T16" fmla="*/ 57 w 429"/>
                <a:gd name="T17" fmla="*/ 308 h 386"/>
                <a:gd name="T18" fmla="*/ 76 w 429"/>
                <a:gd name="T19" fmla="*/ 330 h 386"/>
                <a:gd name="T20" fmla="*/ 91 w 429"/>
                <a:gd name="T21" fmla="*/ 317 h 386"/>
                <a:gd name="T22" fmla="*/ 107 w 429"/>
                <a:gd name="T23" fmla="*/ 319 h 386"/>
                <a:gd name="T24" fmla="*/ 159 w 429"/>
                <a:gd name="T25" fmla="*/ 325 h 386"/>
                <a:gd name="T26" fmla="*/ 190 w 429"/>
                <a:gd name="T27" fmla="*/ 341 h 386"/>
                <a:gd name="T28" fmla="*/ 207 w 429"/>
                <a:gd name="T29" fmla="*/ 362 h 386"/>
                <a:gd name="T30" fmla="*/ 229 w 429"/>
                <a:gd name="T31" fmla="*/ 353 h 386"/>
                <a:gd name="T32" fmla="*/ 270 w 429"/>
                <a:gd name="T33" fmla="*/ 386 h 386"/>
                <a:gd name="T34" fmla="*/ 277 w 429"/>
                <a:gd name="T35" fmla="*/ 367 h 386"/>
                <a:gd name="T36" fmla="*/ 276 w 429"/>
                <a:gd name="T37" fmla="*/ 336 h 386"/>
                <a:gd name="T38" fmla="*/ 259 w 429"/>
                <a:gd name="T39" fmla="*/ 323 h 386"/>
                <a:gd name="T40" fmla="*/ 215 w 429"/>
                <a:gd name="T41" fmla="*/ 295 h 386"/>
                <a:gd name="T42" fmla="*/ 189 w 429"/>
                <a:gd name="T43" fmla="*/ 286 h 386"/>
                <a:gd name="T44" fmla="*/ 179 w 429"/>
                <a:gd name="T45" fmla="*/ 273 h 386"/>
                <a:gd name="T46" fmla="*/ 194 w 429"/>
                <a:gd name="T47" fmla="*/ 258 h 386"/>
                <a:gd name="T48" fmla="*/ 183 w 429"/>
                <a:gd name="T49" fmla="*/ 236 h 386"/>
                <a:gd name="T50" fmla="*/ 202 w 429"/>
                <a:gd name="T51" fmla="*/ 245 h 386"/>
                <a:gd name="T52" fmla="*/ 215 w 429"/>
                <a:gd name="T53" fmla="*/ 238 h 386"/>
                <a:gd name="T54" fmla="*/ 190 w 429"/>
                <a:gd name="T55" fmla="*/ 202 h 386"/>
                <a:gd name="T56" fmla="*/ 170 w 429"/>
                <a:gd name="T57" fmla="*/ 160 h 386"/>
                <a:gd name="T58" fmla="*/ 165 w 429"/>
                <a:gd name="T59" fmla="*/ 134 h 386"/>
                <a:gd name="T60" fmla="*/ 176 w 429"/>
                <a:gd name="T61" fmla="*/ 117 h 386"/>
                <a:gd name="T62" fmla="*/ 185 w 429"/>
                <a:gd name="T63" fmla="*/ 139 h 386"/>
                <a:gd name="T64" fmla="*/ 190 w 429"/>
                <a:gd name="T65" fmla="*/ 147 h 386"/>
                <a:gd name="T66" fmla="*/ 227 w 429"/>
                <a:gd name="T67" fmla="*/ 176 h 386"/>
                <a:gd name="T68" fmla="*/ 231 w 429"/>
                <a:gd name="T69" fmla="*/ 156 h 386"/>
                <a:gd name="T70" fmla="*/ 257 w 429"/>
                <a:gd name="T71" fmla="*/ 176 h 386"/>
                <a:gd name="T72" fmla="*/ 246 w 429"/>
                <a:gd name="T73" fmla="*/ 152 h 386"/>
                <a:gd name="T74" fmla="*/ 257 w 429"/>
                <a:gd name="T75" fmla="*/ 141 h 386"/>
                <a:gd name="T76" fmla="*/ 287 w 429"/>
                <a:gd name="T77" fmla="*/ 148 h 386"/>
                <a:gd name="T78" fmla="*/ 274 w 429"/>
                <a:gd name="T79" fmla="*/ 130 h 386"/>
                <a:gd name="T80" fmla="*/ 246 w 429"/>
                <a:gd name="T81" fmla="*/ 113 h 386"/>
                <a:gd name="T82" fmla="*/ 248 w 429"/>
                <a:gd name="T83" fmla="*/ 98 h 386"/>
                <a:gd name="T84" fmla="*/ 298 w 429"/>
                <a:gd name="T85" fmla="*/ 87 h 386"/>
                <a:gd name="T86" fmla="*/ 349 w 429"/>
                <a:gd name="T87" fmla="*/ 82 h 386"/>
                <a:gd name="T88" fmla="*/ 377 w 429"/>
                <a:gd name="T89" fmla="*/ 87 h 386"/>
                <a:gd name="T90" fmla="*/ 405 w 429"/>
                <a:gd name="T91" fmla="*/ 76 h 386"/>
                <a:gd name="T92" fmla="*/ 427 w 429"/>
                <a:gd name="T93" fmla="*/ 48 h 386"/>
                <a:gd name="T94" fmla="*/ 427 w 429"/>
                <a:gd name="T95" fmla="*/ 6 h 386"/>
                <a:gd name="T96" fmla="*/ 407 w 429"/>
                <a:gd name="T97" fmla="*/ 0 h 386"/>
                <a:gd name="T98" fmla="*/ 401 w 429"/>
                <a:gd name="T99" fmla="*/ 20 h 386"/>
                <a:gd name="T100" fmla="*/ 388 w 429"/>
                <a:gd name="T101" fmla="*/ 35 h 386"/>
                <a:gd name="T102" fmla="*/ 370 w 429"/>
                <a:gd name="T103" fmla="*/ 45 h 386"/>
                <a:gd name="T104" fmla="*/ 337 w 429"/>
                <a:gd name="T105" fmla="*/ 33 h 386"/>
                <a:gd name="T106" fmla="*/ 305 w 429"/>
                <a:gd name="T107" fmla="*/ 20 h 386"/>
                <a:gd name="T108" fmla="*/ 270 w 429"/>
                <a:gd name="T109" fmla="*/ 45 h 386"/>
                <a:gd name="T110" fmla="*/ 231 w 429"/>
                <a:gd name="T111" fmla="*/ 56 h 386"/>
                <a:gd name="T112" fmla="*/ 202 w 429"/>
                <a:gd name="T113" fmla="*/ 61 h 386"/>
                <a:gd name="T114" fmla="*/ 183 w 429"/>
                <a:gd name="T115" fmla="*/ 78 h 386"/>
                <a:gd name="T116" fmla="*/ 153 w 429"/>
                <a:gd name="T117" fmla="*/ 82 h 386"/>
                <a:gd name="T118" fmla="*/ 126 w 429"/>
                <a:gd name="T119" fmla="*/ 97 h 386"/>
                <a:gd name="T120" fmla="*/ 98 w 429"/>
                <a:gd name="T121" fmla="*/ 97 h 3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29"/>
                <a:gd name="T184" fmla="*/ 0 h 386"/>
                <a:gd name="T185" fmla="*/ 429 w 429"/>
                <a:gd name="T186" fmla="*/ 386 h 3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29" h="386">
                  <a:moveTo>
                    <a:pt x="87" y="95"/>
                  </a:moveTo>
                  <a:lnTo>
                    <a:pt x="78" y="102"/>
                  </a:lnTo>
                  <a:lnTo>
                    <a:pt x="68" y="135"/>
                  </a:lnTo>
                  <a:lnTo>
                    <a:pt x="55" y="167"/>
                  </a:lnTo>
                  <a:lnTo>
                    <a:pt x="50" y="171"/>
                  </a:lnTo>
                  <a:lnTo>
                    <a:pt x="44" y="182"/>
                  </a:lnTo>
                  <a:lnTo>
                    <a:pt x="37" y="193"/>
                  </a:lnTo>
                  <a:lnTo>
                    <a:pt x="24" y="200"/>
                  </a:lnTo>
                  <a:lnTo>
                    <a:pt x="13" y="204"/>
                  </a:lnTo>
                  <a:lnTo>
                    <a:pt x="0" y="204"/>
                  </a:lnTo>
                  <a:lnTo>
                    <a:pt x="17" y="241"/>
                  </a:lnTo>
                  <a:lnTo>
                    <a:pt x="31" y="260"/>
                  </a:lnTo>
                  <a:lnTo>
                    <a:pt x="44" y="260"/>
                  </a:lnTo>
                  <a:lnTo>
                    <a:pt x="57" y="260"/>
                  </a:lnTo>
                  <a:lnTo>
                    <a:pt x="61" y="269"/>
                  </a:lnTo>
                  <a:lnTo>
                    <a:pt x="48" y="278"/>
                  </a:lnTo>
                  <a:lnTo>
                    <a:pt x="48" y="290"/>
                  </a:lnTo>
                  <a:lnTo>
                    <a:pt x="57" y="308"/>
                  </a:lnTo>
                  <a:lnTo>
                    <a:pt x="68" y="323"/>
                  </a:lnTo>
                  <a:lnTo>
                    <a:pt x="76" y="330"/>
                  </a:lnTo>
                  <a:lnTo>
                    <a:pt x="80" y="319"/>
                  </a:lnTo>
                  <a:lnTo>
                    <a:pt x="91" y="317"/>
                  </a:lnTo>
                  <a:lnTo>
                    <a:pt x="104" y="328"/>
                  </a:lnTo>
                  <a:lnTo>
                    <a:pt x="107" y="319"/>
                  </a:lnTo>
                  <a:lnTo>
                    <a:pt x="128" y="321"/>
                  </a:lnTo>
                  <a:lnTo>
                    <a:pt x="159" y="325"/>
                  </a:lnTo>
                  <a:lnTo>
                    <a:pt x="181" y="332"/>
                  </a:lnTo>
                  <a:lnTo>
                    <a:pt x="190" y="341"/>
                  </a:lnTo>
                  <a:lnTo>
                    <a:pt x="200" y="354"/>
                  </a:lnTo>
                  <a:lnTo>
                    <a:pt x="207" y="362"/>
                  </a:lnTo>
                  <a:lnTo>
                    <a:pt x="216" y="354"/>
                  </a:lnTo>
                  <a:lnTo>
                    <a:pt x="229" y="353"/>
                  </a:lnTo>
                  <a:lnTo>
                    <a:pt x="248" y="366"/>
                  </a:lnTo>
                  <a:lnTo>
                    <a:pt x="270" y="386"/>
                  </a:lnTo>
                  <a:lnTo>
                    <a:pt x="276" y="382"/>
                  </a:lnTo>
                  <a:lnTo>
                    <a:pt x="277" y="367"/>
                  </a:lnTo>
                  <a:lnTo>
                    <a:pt x="277" y="351"/>
                  </a:lnTo>
                  <a:lnTo>
                    <a:pt x="276" y="336"/>
                  </a:lnTo>
                  <a:lnTo>
                    <a:pt x="266" y="319"/>
                  </a:lnTo>
                  <a:lnTo>
                    <a:pt x="259" y="323"/>
                  </a:lnTo>
                  <a:lnTo>
                    <a:pt x="242" y="315"/>
                  </a:lnTo>
                  <a:lnTo>
                    <a:pt x="215" y="295"/>
                  </a:lnTo>
                  <a:lnTo>
                    <a:pt x="207" y="288"/>
                  </a:lnTo>
                  <a:lnTo>
                    <a:pt x="189" y="286"/>
                  </a:lnTo>
                  <a:lnTo>
                    <a:pt x="179" y="280"/>
                  </a:lnTo>
                  <a:lnTo>
                    <a:pt x="179" y="273"/>
                  </a:lnTo>
                  <a:lnTo>
                    <a:pt x="190" y="262"/>
                  </a:lnTo>
                  <a:lnTo>
                    <a:pt x="194" y="258"/>
                  </a:lnTo>
                  <a:lnTo>
                    <a:pt x="187" y="249"/>
                  </a:lnTo>
                  <a:lnTo>
                    <a:pt x="183" y="236"/>
                  </a:lnTo>
                  <a:lnTo>
                    <a:pt x="187" y="230"/>
                  </a:lnTo>
                  <a:lnTo>
                    <a:pt x="202" y="245"/>
                  </a:lnTo>
                  <a:lnTo>
                    <a:pt x="215" y="251"/>
                  </a:lnTo>
                  <a:lnTo>
                    <a:pt x="215" y="238"/>
                  </a:lnTo>
                  <a:lnTo>
                    <a:pt x="207" y="223"/>
                  </a:lnTo>
                  <a:lnTo>
                    <a:pt x="190" y="202"/>
                  </a:lnTo>
                  <a:lnTo>
                    <a:pt x="172" y="174"/>
                  </a:lnTo>
                  <a:lnTo>
                    <a:pt x="170" y="160"/>
                  </a:lnTo>
                  <a:lnTo>
                    <a:pt x="168" y="147"/>
                  </a:lnTo>
                  <a:lnTo>
                    <a:pt x="165" y="134"/>
                  </a:lnTo>
                  <a:lnTo>
                    <a:pt x="163" y="121"/>
                  </a:lnTo>
                  <a:lnTo>
                    <a:pt x="176" y="117"/>
                  </a:lnTo>
                  <a:lnTo>
                    <a:pt x="174" y="126"/>
                  </a:lnTo>
                  <a:lnTo>
                    <a:pt x="185" y="139"/>
                  </a:lnTo>
                  <a:lnTo>
                    <a:pt x="192" y="139"/>
                  </a:lnTo>
                  <a:lnTo>
                    <a:pt x="190" y="147"/>
                  </a:lnTo>
                  <a:lnTo>
                    <a:pt x="226" y="182"/>
                  </a:lnTo>
                  <a:lnTo>
                    <a:pt x="227" y="176"/>
                  </a:lnTo>
                  <a:lnTo>
                    <a:pt x="220" y="160"/>
                  </a:lnTo>
                  <a:lnTo>
                    <a:pt x="231" y="156"/>
                  </a:lnTo>
                  <a:lnTo>
                    <a:pt x="248" y="163"/>
                  </a:lnTo>
                  <a:lnTo>
                    <a:pt x="257" y="176"/>
                  </a:lnTo>
                  <a:lnTo>
                    <a:pt x="259" y="167"/>
                  </a:lnTo>
                  <a:lnTo>
                    <a:pt x="246" y="152"/>
                  </a:lnTo>
                  <a:lnTo>
                    <a:pt x="248" y="145"/>
                  </a:lnTo>
                  <a:lnTo>
                    <a:pt x="257" y="141"/>
                  </a:lnTo>
                  <a:lnTo>
                    <a:pt x="281" y="152"/>
                  </a:lnTo>
                  <a:lnTo>
                    <a:pt x="287" y="148"/>
                  </a:lnTo>
                  <a:lnTo>
                    <a:pt x="285" y="137"/>
                  </a:lnTo>
                  <a:lnTo>
                    <a:pt x="274" y="130"/>
                  </a:lnTo>
                  <a:lnTo>
                    <a:pt x="257" y="122"/>
                  </a:lnTo>
                  <a:lnTo>
                    <a:pt x="246" y="113"/>
                  </a:lnTo>
                  <a:lnTo>
                    <a:pt x="244" y="106"/>
                  </a:lnTo>
                  <a:lnTo>
                    <a:pt x="248" y="98"/>
                  </a:lnTo>
                  <a:lnTo>
                    <a:pt x="272" y="95"/>
                  </a:lnTo>
                  <a:lnTo>
                    <a:pt x="298" y="87"/>
                  </a:lnTo>
                  <a:lnTo>
                    <a:pt x="316" y="89"/>
                  </a:lnTo>
                  <a:lnTo>
                    <a:pt x="349" y="82"/>
                  </a:lnTo>
                  <a:lnTo>
                    <a:pt x="355" y="78"/>
                  </a:lnTo>
                  <a:lnTo>
                    <a:pt x="377" y="87"/>
                  </a:lnTo>
                  <a:lnTo>
                    <a:pt x="396" y="97"/>
                  </a:lnTo>
                  <a:lnTo>
                    <a:pt x="405" y="76"/>
                  </a:lnTo>
                  <a:lnTo>
                    <a:pt x="422" y="54"/>
                  </a:lnTo>
                  <a:lnTo>
                    <a:pt x="427" y="48"/>
                  </a:lnTo>
                  <a:lnTo>
                    <a:pt x="429" y="9"/>
                  </a:lnTo>
                  <a:lnTo>
                    <a:pt x="427" y="6"/>
                  </a:lnTo>
                  <a:lnTo>
                    <a:pt x="418" y="0"/>
                  </a:lnTo>
                  <a:lnTo>
                    <a:pt x="407" y="0"/>
                  </a:lnTo>
                  <a:lnTo>
                    <a:pt x="401" y="6"/>
                  </a:lnTo>
                  <a:lnTo>
                    <a:pt x="401" y="20"/>
                  </a:lnTo>
                  <a:lnTo>
                    <a:pt x="403" y="32"/>
                  </a:lnTo>
                  <a:lnTo>
                    <a:pt x="388" y="35"/>
                  </a:lnTo>
                  <a:lnTo>
                    <a:pt x="377" y="43"/>
                  </a:lnTo>
                  <a:lnTo>
                    <a:pt x="370" y="45"/>
                  </a:lnTo>
                  <a:lnTo>
                    <a:pt x="346" y="39"/>
                  </a:lnTo>
                  <a:lnTo>
                    <a:pt x="337" y="33"/>
                  </a:lnTo>
                  <a:lnTo>
                    <a:pt x="324" y="41"/>
                  </a:lnTo>
                  <a:lnTo>
                    <a:pt x="305" y="20"/>
                  </a:lnTo>
                  <a:lnTo>
                    <a:pt x="285" y="35"/>
                  </a:lnTo>
                  <a:lnTo>
                    <a:pt x="270" y="45"/>
                  </a:lnTo>
                  <a:lnTo>
                    <a:pt x="255" y="52"/>
                  </a:lnTo>
                  <a:lnTo>
                    <a:pt x="231" y="56"/>
                  </a:lnTo>
                  <a:lnTo>
                    <a:pt x="215" y="61"/>
                  </a:lnTo>
                  <a:lnTo>
                    <a:pt x="202" y="61"/>
                  </a:lnTo>
                  <a:lnTo>
                    <a:pt x="196" y="63"/>
                  </a:lnTo>
                  <a:lnTo>
                    <a:pt x="183" y="78"/>
                  </a:lnTo>
                  <a:lnTo>
                    <a:pt x="172" y="78"/>
                  </a:lnTo>
                  <a:lnTo>
                    <a:pt x="153" y="82"/>
                  </a:lnTo>
                  <a:lnTo>
                    <a:pt x="135" y="80"/>
                  </a:lnTo>
                  <a:lnTo>
                    <a:pt x="126" y="97"/>
                  </a:lnTo>
                  <a:lnTo>
                    <a:pt x="111" y="98"/>
                  </a:lnTo>
                  <a:lnTo>
                    <a:pt x="98" y="97"/>
                  </a:lnTo>
                  <a:lnTo>
                    <a:pt x="87" y="95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3" name="Freeform 66"/>
            <p:cNvSpPr>
              <a:spLocks/>
            </p:cNvSpPr>
            <p:nvPr/>
          </p:nvSpPr>
          <p:spPr bwMode="auto">
            <a:xfrm>
              <a:off x="3268" y="3658"/>
              <a:ext cx="106" cy="87"/>
            </a:xfrm>
            <a:custGeom>
              <a:avLst/>
              <a:gdLst>
                <a:gd name="T0" fmla="*/ 9 w 106"/>
                <a:gd name="T1" fmla="*/ 0 h 87"/>
                <a:gd name="T2" fmla="*/ 0 w 106"/>
                <a:gd name="T3" fmla="*/ 7 h 87"/>
                <a:gd name="T4" fmla="*/ 11 w 106"/>
                <a:gd name="T5" fmla="*/ 26 h 87"/>
                <a:gd name="T6" fmla="*/ 24 w 106"/>
                <a:gd name="T7" fmla="*/ 30 h 87"/>
                <a:gd name="T8" fmla="*/ 39 w 106"/>
                <a:gd name="T9" fmla="*/ 46 h 87"/>
                <a:gd name="T10" fmla="*/ 52 w 106"/>
                <a:gd name="T11" fmla="*/ 54 h 87"/>
                <a:gd name="T12" fmla="*/ 73 w 106"/>
                <a:gd name="T13" fmla="*/ 70 h 87"/>
                <a:gd name="T14" fmla="*/ 86 w 106"/>
                <a:gd name="T15" fmla="*/ 76 h 87"/>
                <a:gd name="T16" fmla="*/ 102 w 106"/>
                <a:gd name="T17" fmla="*/ 87 h 87"/>
                <a:gd name="T18" fmla="*/ 106 w 106"/>
                <a:gd name="T19" fmla="*/ 81 h 87"/>
                <a:gd name="T20" fmla="*/ 73 w 106"/>
                <a:gd name="T21" fmla="*/ 56 h 87"/>
                <a:gd name="T22" fmla="*/ 71 w 106"/>
                <a:gd name="T23" fmla="*/ 44 h 87"/>
                <a:gd name="T24" fmla="*/ 67 w 106"/>
                <a:gd name="T25" fmla="*/ 33 h 87"/>
                <a:gd name="T26" fmla="*/ 54 w 106"/>
                <a:gd name="T27" fmla="*/ 20 h 87"/>
                <a:gd name="T28" fmla="*/ 50 w 106"/>
                <a:gd name="T29" fmla="*/ 22 h 87"/>
                <a:gd name="T30" fmla="*/ 32 w 106"/>
                <a:gd name="T31" fmla="*/ 9 h 87"/>
                <a:gd name="T32" fmla="*/ 22 w 106"/>
                <a:gd name="T33" fmla="*/ 4 h 87"/>
                <a:gd name="T34" fmla="*/ 9 w 106"/>
                <a:gd name="T35" fmla="*/ 0 h 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6"/>
                <a:gd name="T55" fmla="*/ 0 h 87"/>
                <a:gd name="T56" fmla="*/ 106 w 106"/>
                <a:gd name="T57" fmla="*/ 87 h 8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6" h="87">
                  <a:moveTo>
                    <a:pt x="9" y="0"/>
                  </a:moveTo>
                  <a:lnTo>
                    <a:pt x="0" y="7"/>
                  </a:lnTo>
                  <a:lnTo>
                    <a:pt x="11" y="26"/>
                  </a:lnTo>
                  <a:lnTo>
                    <a:pt x="24" y="30"/>
                  </a:lnTo>
                  <a:lnTo>
                    <a:pt x="39" y="46"/>
                  </a:lnTo>
                  <a:lnTo>
                    <a:pt x="52" y="54"/>
                  </a:lnTo>
                  <a:lnTo>
                    <a:pt x="73" y="70"/>
                  </a:lnTo>
                  <a:lnTo>
                    <a:pt x="86" y="76"/>
                  </a:lnTo>
                  <a:lnTo>
                    <a:pt x="102" y="87"/>
                  </a:lnTo>
                  <a:lnTo>
                    <a:pt x="106" y="81"/>
                  </a:lnTo>
                  <a:lnTo>
                    <a:pt x="73" y="56"/>
                  </a:lnTo>
                  <a:lnTo>
                    <a:pt x="71" y="44"/>
                  </a:lnTo>
                  <a:lnTo>
                    <a:pt x="67" y="33"/>
                  </a:lnTo>
                  <a:lnTo>
                    <a:pt x="54" y="20"/>
                  </a:lnTo>
                  <a:lnTo>
                    <a:pt x="50" y="22"/>
                  </a:lnTo>
                  <a:lnTo>
                    <a:pt x="32" y="9"/>
                  </a:lnTo>
                  <a:lnTo>
                    <a:pt x="22" y="4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4" name="Freeform 67"/>
            <p:cNvSpPr>
              <a:spLocks/>
            </p:cNvSpPr>
            <p:nvPr/>
          </p:nvSpPr>
          <p:spPr bwMode="auto">
            <a:xfrm>
              <a:off x="3302" y="3950"/>
              <a:ext cx="200" cy="54"/>
            </a:xfrm>
            <a:custGeom>
              <a:avLst/>
              <a:gdLst>
                <a:gd name="T0" fmla="*/ 41 w 200"/>
                <a:gd name="T1" fmla="*/ 11 h 54"/>
                <a:gd name="T2" fmla="*/ 56 w 200"/>
                <a:gd name="T3" fmla="*/ 4 h 54"/>
                <a:gd name="T4" fmla="*/ 63 w 200"/>
                <a:gd name="T5" fmla="*/ 11 h 54"/>
                <a:gd name="T6" fmla="*/ 69 w 200"/>
                <a:gd name="T7" fmla="*/ 13 h 54"/>
                <a:gd name="T8" fmla="*/ 80 w 200"/>
                <a:gd name="T9" fmla="*/ 7 h 54"/>
                <a:gd name="T10" fmla="*/ 87 w 200"/>
                <a:gd name="T11" fmla="*/ 4 h 54"/>
                <a:gd name="T12" fmla="*/ 119 w 200"/>
                <a:gd name="T13" fmla="*/ 7 h 54"/>
                <a:gd name="T14" fmla="*/ 150 w 200"/>
                <a:gd name="T15" fmla="*/ 6 h 54"/>
                <a:gd name="T16" fmla="*/ 159 w 200"/>
                <a:gd name="T17" fmla="*/ 15 h 54"/>
                <a:gd name="T18" fmla="*/ 159 w 200"/>
                <a:gd name="T19" fmla="*/ 20 h 54"/>
                <a:gd name="T20" fmla="*/ 181 w 200"/>
                <a:gd name="T21" fmla="*/ 17 h 54"/>
                <a:gd name="T22" fmla="*/ 193 w 200"/>
                <a:gd name="T23" fmla="*/ 19 h 54"/>
                <a:gd name="T24" fmla="*/ 200 w 200"/>
                <a:gd name="T25" fmla="*/ 26 h 54"/>
                <a:gd name="T26" fmla="*/ 193 w 200"/>
                <a:gd name="T27" fmla="*/ 35 h 54"/>
                <a:gd name="T28" fmla="*/ 174 w 200"/>
                <a:gd name="T29" fmla="*/ 34 h 54"/>
                <a:gd name="T30" fmla="*/ 161 w 200"/>
                <a:gd name="T31" fmla="*/ 41 h 54"/>
                <a:gd name="T32" fmla="*/ 139 w 200"/>
                <a:gd name="T33" fmla="*/ 41 h 54"/>
                <a:gd name="T34" fmla="*/ 117 w 200"/>
                <a:gd name="T35" fmla="*/ 50 h 54"/>
                <a:gd name="T36" fmla="*/ 98 w 200"/>
                <a:gd name="T37" fmla="*/ 54 h 54"/>
                <a:gd name="T38" fmla="*/ 83 w 200"/>
                <a:gd name="T39" fmla="*/ 45 h 54"/>
                <a:gd name="T40" fmla="*/ 63 w 200"/>
                <a:gd name="T41" fmla="*/ 34 h 54"/>
                <a:gd name="T42" fmla="*/ 43 w 200"/>
                <a:gd name="T43" fmla="*/ 34 h 54"/>
                <a:gd name="T44" fmla="*/ 17 w 200"/>
                <a:gd name="T45" fmla="*/ 28 h 54"/>
                <a:gd name="T46" fmla="*/ 7 w 200"/>
                <a:gd name="T47" fmla="*/ 20 h 54"/>
                <a:gd name="T48" fmla="*/ 0 w 200"/>
                <a:gd name="T49" fmla="*/ 6 h 54"/>
                <a:gd name="T50" fmla="*/ 4 w 200"/>
                <a:gd name="T51" fmla="*/ 0 h 54"/>
                <a:gd name="T52" fmla="*/ 26 w 200"/>
                <a:gd name="T53" fmla="*/ 4 h 54"/>
                <a:gd name="T54" fmla="*/ 41 w 200"/>
                <a:gd name="T55" fmla="*/ 11 h 5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0"/>
                <a:gd name="T85" fmla="*/ 0 h 54"/>
                <a:gd name="T86" fmla="*/ 200 w 200"/>
                <a:gd name="T87" fmla="*/ 54 h 5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0" h="54">
                  <a:moveTo>
                    <a:pt x="41" y="11"/>
                  </a:moveTo>
                  <a:lnTo>
                    <a:pt x="56" y="4"/>
                  </a:lnTo>
                  <a:lnTo>
                    <a:pt x="63" y="11"/>
                  </a:lnTo>
                  <a:lnTo>
                    <a:pt x="69" y="13"/>
                  </a:lnTo>
                  <a:lnTo>
                    <a:pt x="80" y="7"/>
                  </a:lnTo>
                  <a:lnTo>
                    <a:pt x="87" y="4"/>
                  </a:lnTo>
                  <a:lnTo>
                    <a:pt x="119" y="7"/>
                  </a:lnTo>
                  <a:lnTo>
                    <a:pt x="150" y="6"/>
                  </a:lnTo>
                  <a:lnTo>
                    <a:pt x="159" y="15"/>
                  </a:lnTo>
                  <a:lnTo>
                    <a:pt x="159" y="20"/>
                  </a:lnTo>
                  <a:lnTo>
                    <a:pt x="181" y="17"/>
                  </a:lnTo>
                  <a:lnTo>
                    <a:pt x="193" y="19"/>
                  </a:lnTo>
                  <a:lnTo>
                    <a:pt x="200" y="26"/>
                  </a:lnTo>
                  <a:lnTo>
                    <a:pt x="193" y="35"/>
                  </a:lnTo>
                  <a:lnTo>
                    <a:pt x="174" y="34"/>
                  </a:lnTo>
                  <a:lnTo>
                    <a:pt x="161" y="41"/>
                  </a:lnTo>
                  <a:lnTo>
                    <a:pt x="139" y="41"/>
                  </a:lnTo>
                  <a:lnTo>
                    <a:pt x="117" y="50"/>
                  </a:lnTo>
                  <a:lnTo>
                    <a:pt x="98" y="54"/>
                  </a:lnTo>
                  <a:lnTo>
                    <a:pt x="83" y="45"/>
                  </a:lnTo>
                  <a:lnTo>
                    <a:pt x="63" y="34"/>
                  </a:lnTo>
                  <a:lnTo>
                    <a:pt x="43" y="34"/>
                  </a:lnTo>
                  <a:lnTo>
                    <a:pt x="17" y="28"/>
                  </a:lnTo>
                  <a:lnTo>
                    <a:pt x="7" y="20"/>
                  </a:lnTo>
                  <a:lnTo>
                    <a:pt x="0" y="6"/>
                  </a:lnTo>
                  <a:lnTo>
                    <a:pt x="4" y="0"/>
                  </a:lnTo>
                  <a:lnTo>
                    <a:pt x="26" y="4"/>
                  </a:lnTo>
                  <a:lnTo>
                    <a:pt x="41" y="11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5" name="Freeform 68"/>
            <p:cNvSpPr>
              <a:spLocks/>
            </p:cNvSpPr>
            <p:nvPr/>
          </p:nvSpPr>
          <p:spPr bwMode="auto">
            <a:xfrm>
              <a:off x="3387" y="3555"/>
              <a:ext cx="30" cy="28"/>
            </a:xfrm>
            <a:custGeom>
              <a:avLst/>
              <a:gdLst>
                <a:gd name="T0" fmla="*/ 30 w 30"/>
                <a:gd name="T1" fmla="*/ 0 h 28"/>
                <a:gd name="T2" fmla="*/ 11 w 30"/>
                <a:gd name="T3" fmla="*/ 0 h 28"/>
                <a:gd name="T4" fmla="*/ 2 w 30"/>
                <a:gd name="T5" fmla="*/ 6 h 28"/>
                <a:gd name="T6" fmla="*/ 0 w 30"/>
                <a:gd name="T7" fmla="*/ 15 h 28"/>
                <a:gd name="T8" fmla="*/ 0 w 30"/>
                <a:gd name="T9" fmla="*/ 26 h 28"/>
                <a:gd name="T10" fmla="*/ 9 w 30"/>
                <a:gd name="T11" fmla="*/ 28 h 28"/>
                <a:gd name="T12" fmla="*/ 26 w 30"/>
                <a:gd name="T13" fmla="*/ 17 h 28"/>
                <a:gd name="T14" fmla="*/ 30 w 30"/>
                <a:gd name="T15" fmla="*/ 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28"/>
                <a:gd name="T26" fmla="*/ 30 w 30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28">
                  <a:moveTo>
                    <a:pt x="30" y="0"/>
                  </a:moveTo>
                  <a:lnTo>
                    <a:pt x="11" y="0"/>
                  </a:lnTo>
                  <a:lnTo>
                    <a:pt x="2" y="6"/>
                  </a:lnTo>
                  <a:lnTo>
                    <a:pt x="0" y="15"/>
                  </a:lnTo>
                  <a:lnTo>
                    <a:pt x="0" y="26"/>
                  </a:lnTo>
                  <a:lnTo>
                    <a:pt x="9" y="28"/>
                  </a:lnTo>
                  <a:lnTo>
                    <a:pt x="26" y="17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6" name="Freeform 69"/>
            <p:cNvSpPr>
              <a:spLocks/>
            </p:cNvSpPr>
            <p:nvPr/>
          </p:nvSpPr>
          <p:spPr bwMode="auto">
            <a:xfrm>
              <a:off x="3591" y="3818"/>
              <a:ext cx="42" cy="22"/>
            </a:xfrm>
            <a:custGeom>
              <a:avLst/>
              <a:gdLst>
                <a:gd name="T0" fmla="*/ 42 w 42"/>
                <a:gd name="T1" fmla="*/ 6 h 22"/>
                <a:gd name="T2" fmla="*/ 23 w 42"/>
                <a:gd name="T3" fmla="*/ 22 h 22"/>
                <a:gd name="T4" fmla="*/ 9 w 42"/>
                <a:gd name="T5" fmla="*/ 22 h 22"/>
                <a:gd name="T6" fmla="*/ 0 w 42"/>
                <a:gd name="T7" fmla="*/ 15 h 22"/>
                <a:gd name="T8" fmla="*/ 6 w 42"/>
                <a:gd name="T9" fmla="*/ 2 h 22"/>
                <a:gd name="T10" fmla="*/ 27 w 42"/>
                <a:gd name="T11" fmla="*/ 0 h 22"/>
                <a:gd name="T12" fmla="*/ 42 w 42"/>
                <a:gd name="T13" fmla="*/ 6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22"/>
                <a:gd name="T23" fmla="*/ 42 w 42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22">
                  <a:moveTo>
                    <a:pt x="42" y="6"/>
                  </a:moveTo>
                  <a:lnTo>
                    <a:pt x="23" y="22"/>
                  </a:lnTo>
                  <a:lnTo>
                    <a:pt x="9" y="22"/>
                  </a:lnTo>
                  <a:lnTo>
                    <a:pt x="0" y="15"/>
                  </a:lnTo>
                  <a:lnTo>
                    <a:pt x="6" y="2"/>
                  </a:lnTo>
                  <a:lnTo>
                    <a:pt x="27" y="0"/>
                  </a:lnTo>
                  <a:lnTo>
                    <a:pt x="42" y="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7" name="Freeform 70"/>
            <p:cNvSpPr>
              <a:spLocks/>
            </p:cNvSpPr>
            <p:nvPr/>
          </p:nvSpPr>
          <p:spPr bwMode="auto">
            <a:xfrm>
              <a:off x="3597" y="3868"/>
              <a:ext cx="43" cy="34"/>
            </a:xfrm>
            <a:custGeom>
              <a:avLst/>
              <a:gdLst>
                <a:gd name="T0" fmla="*/ 43 w 43"/>
                <a:gd name="T1" fmla="*/ 0 h 34"/>
                <a:gd name="T2" fmla="*/ 43 w 43"/>
                <a:gd name="T3" fmla="*/ 11 h 34"/>
                <a:gd name="T4" fmla="*/ 17 w 43"/>
                <a:gd name="T5" fmla="*/ 29 h 34"/>
                <a:gd name="T6" fmla="*/ 5 w 43"/>
                <a:gd name="T7" fmla="*/ 34 h 34"/>
                <a:gd name="T8" fmla="*/ 0 w 43"/>
                <a:gd name="T9" fmla="*/ 32 h 34"/>
                <a:gd name="T10" fmla="*/ 4 w 43"/>
                <a:gd name="T11" fmla="*/ 20 h 34"/>
                <a:gd name="T12" fmla="*/ 23 w 43"/>
                <a:gd name="T13" fmla="*/ 6 h 34"/>
                <a:gd name="T14" fmla="*/ 43 w 43"/>
                <a:gd name="T15" fmla="*/ 0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3"/>
                <a:gd name="T25" fmla="*/ 0 h 34"/>
                <a:gd name="T26" fmla="*/ 43 w 43"/>
                <a:gd name="T27" fmla="*/ 34 h 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3" h="34">
                  <a:moveTo>
                    <a:pt x="43" y="0"/>
                  </a:moveTo>
                  <a:lnTo>
                    <a:pt x="43" y="11"/>
                  </a:lnTo>
                  <a:lnTo>
                    <a:pt x="17" y="29"/>
                  </a:lnTo>
                  <a:lnTo>
                    <a:pt x="5" y="34"/>
                  </a:lnTo>
                  <a:lnTo>
                    <a:pt x="0" y="32"/>
                  </a:lnTo>
                  <a:lnTo>
                    <a:pt x="4" y="20"/>
                  </a:lnTo>
                  <a:lnTo>
                    <a:pt x="23" y="6"/>
                  </a:lnTo>
                  <a:lnTo>
                    <a:pt x="4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8" name="Freeform 71"/>
            <p:cNvSpPr>
              <a:spLocks/>
            </p:cNvSpPr>
            <p:nvPr/>
          </p:nvSpPr>
          <p:spPr bwMode="auto">
            <a:xfrm>
              <a:off x="3443" y="3603"/>
              <a:ext cx="52" cy="37"/>
            </a:xfrm>
            <a:custGeom>
              <a:avLst/>
              <a:gdLst>
                <a:gd name="T0" fmla="*/ 28 w 52"/>
                <a:gd name="T1" fmla="*/ 0 h 37"/>
                <a:gd name="T2" fmla="*/ 52 w 52"/>
                <a:gd name="T3" fmla="*/ 26 h 37"/>
                <a:gd name="T4" fmla="*/ 48 w 52"/>
                <a:gd name="T5" fmla="*/ 33 h 37"/>
                <a:gd name="T6" fmla="*/ 35 w 52"/>
                <a:gd name="T7" fmla="*/ 37 h 37"/>
                <a:gd name="T8" fmla="*/ 33 w 52"/>
                <a:gd name="T9" fmla="*/ 28 h 37"/>
                <a:gd name="T10" fmla="*/ 28 w 52"/>
                <a:gd name="T11" fmla="*/ 24 h 37"/>
                <a:gd name="T12" fmla="*/ 20 w 52"/>
                <a:gd name="T13" fmla="*/ 28 h 37"/>
                <a:gd name="T14" fmla="*/ 11 w 52"/>
                <a:gd name="T15" fmla="*/ 22 h 37"/>
                <a:gd name="T16" fmla="*/ 7 w 52"/>
                <a:gd name="T17" fmla="*/ 17 h 37"/>
                <a:gd name="T18" fmla="*/ 13 w 52"/>
                <a:gd name="T19" fmla="*/ 13 h 37"/>
                <a:gd name="T20" fmla="*/ 2 w 52"/>
                <a:gd name="T21" fmla="*/ 19 h 37"/>
                <a:gd name="T22" fmla="*/ 0 w 52"/>
                <a:gd name="T23" fmla="*/ 13 h 37"/>
                <a:gd name="T24" fmla="*/ 15 w 52"/>
                <a:gd name="T25" fmla="*/ 7 h 37"/>
                <a:gd name="T26" fmla="*/ 28 w 52"/>
                <a:gd name="T27" fmla="*/ 0 h 3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2"/>
                <a:gd name="T43" fmla="*/ 0 h 37"/>
                <a:gd name="T44" fmla="*/ 52 w 52"/>
                <a:gd name="T45" fmla="*/ 37 h 3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2" h="37">
                  <a:moveTo>
                    <a:pt x="28" y="0"/>
                  </a:moveTo>
                  <a:lnTo>
                    <a:pt x="52" y="26"/>
                  </a:lnTo>
                  <a:lnTo>
                    <a:pt x="48" y="33"/>
                  </a:lnTo>
                  <a:lnTo>
                    <a:pt x="35" y="37"/>
                  </a:lnTo>
                  <a:lnTo>
                    <a:pt x="33" y="28"/>
                  </a:lnTo>
                  <a:lnTo>
                    <a:pt x="28" y="24"/>
                  </a:lnTo>
                  <a:lnTo>
                    <a:pt x="20" y="28"/>
                  </a:lnTo>
                  <a:lnTo>
                    <a:pt x="11" y="22"/>
                  </a:lnTo>
                  <a:lnTo>
                    <a:pt x="7" y="17"/>
                  </a:lnTo>
                  <a:lnTo>
                    <a:pt x="13" y="13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15" y="7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92" name="Freeform 72"/>
          <p:cNvSpPr>
            <a:spLocks/>
          </p:cNvSpPr>
          <p:nvPr/>
        </p:nvSpPr>
        <p:spPr bwMode="auto">
          <a:xfrm>
            <a:off x="7485063" y="2995613"/>
            <a:ext cx="509587" cy="260350"/>
          </a:xfrm>
          <a:custGeom>
            <a:avLst/>
            <a:gdLst>
              <a:gd name="T0" fmla="*/ 2147483647 w 370"/>
              <a:gd name="T1" fmla="*/ 2147483647 h 194"/>
              <a:gd name="T2" fmla="*/ 2147483647 w 370"/>
              <a:gd name="T3" fmla="*/ 2147483647 h 194"/>
              <a:gd name="T4" fmla="*/ 2147483647 w 370"/>
              <a:gd name="T5" fmla="*/ 2147483647 h 194"/>
              <a:gd name="T6" fmla="*/ 2147483647 w 370"/>
              <a:gd name="T7" fmla="*/ 2147483647 h 194"/>
              <a:gd name="T8" fmla="*/ 2147483647 w 370"/>
              <a:gd name="T9" fmla="*/ 2147483647 h 194"/>
              <a:gd name="T10" fmla="*/ 2147483647 w 370"/>
              <a:gd name="T11" fmla="*/ 2147483647 h 194"/>
              <a:gd name="T12" fmla="*/ 0 w 370"/>
              <a:gd name="T13" fmla="*/ 2147483647 h 194"/>
              <a:gd name="T14" fmla="*/ 2147483647 w 370"/>
              <a:gd name="T15" fmla="*/ 2147483647 h 194"/>
              <a:gd name="T16" fmla="*/ 2147483647 w 370"/>
              <a:gd name="T17" fmla="*/ 2147483647 h 194"/>
              <a:gd name="T18" fmla="*/ 2147483647 w 370"/>
              <a:gd name="T19" fmla="*/ 2147483647 h 194"/>
              <a:gd name="T20" fmla="*/ 2147483647 w 370"/>
              <a:gd name="T21" fmla="*/ 2147483647 h 194"/>
              <a:gd name="T22" fmla="*/ 2147483647 w 370"/>
              <a:gd name="T23" fmla="*/ 2147483647 h 194"/>
              <a:gd name="T24" fmla="*/ 2147483647 w 370"/>
              <a:gd name="T25" fmla="*/ 2147483647 h 194"/>
              <a:gd name="T26" fmla="*/ 2147483647 w 370"/>
              <a:gd name="T27" fmla="*/ 2147483647 h 194"/>
              <a:gd name="T28" fmla="*/ 2147483647 w 370"/>
              <a:gd name="T29" fmla="*/ 2147483647 h 194"/>
              <a:gd name="T30" fmla="*/ 2147483647 w 370"/>
              <a:gd name="T31" fmla="*/ 2147483647 h 194"/>
              <a:gd name="T32" fmla="*/ 2147483647 w 370"/>
              <a:gd name="T33" fmla="*/ 2147483647 h 194"/>
              <a:gd name="T34" fmla="*/ 2147483647 w 370"/>
              <a:gd name="T35" fmla="*/ 2147483647 h 194"/>
              <a:gd name="T36" fmla="*/ 2147483647 w 370"/>
              <a:gd name="T37" fmla="*/ 2147483647 h 194"/>
              <a:gd name="T38" fmla="*/ 2147483647 w 370"/>
              <a:gd name="T39" fmla="*/ 2147483647 h 194"/>
              <a:gd name="T40" fmla="*/ 2147483647 w 370"/>
              <a:gd name="T41" fmla="*/ 2147483647 h 194"/>
              <a:gd name="T42" fmla="*/ 2147483647 w 370"/>
              <a:gd name="T43" fmla="*/ 2147483647 h 194"/>
              <a:gd name="T44" fmla="*/ 2147483647 w 370"/>
              <a:gd name="T45" fmla="*/ 2147483647 h 194"/>
              <a:gd name="T46" fmla="*/ 2147483647 w 370"/>
              <a:gd name="T47" fmla="*/ 2147483647 h 194"/>
              <a:gd name="T48" fmla="*/ 2147483647 w 370"/>
              <a:gd name="T49" fmla="*/ 2147483647 h 194"/>
              <a:gd name="T50" fmla="*/ 2147483647 w 370"/>
              <a:gd name="T51" fmla="*/ 2147483647 h 194"/>
              <a:gd name="T52" fmla="*/ 2147483647 w 370"/>
              <a:gd name="T53" fmla="*/ 2147483647 h 194"/>
              <a:gd name="T54" fmla="*/ 2147483647 w 370"/>
              <a:gd name="T55" fmla="*/ 2147483647 h 194"/>
              <a:gd name="T56" fmla="*/ 2147483647 w 370"/>
              <a:gd name="T57" fmla="*/ 2147483647 h 194"/>
              <a:gd name="T58" fmla="*/ 2147483647 w 370"/>
              <a:gd name="T59" fmla="*/ 0 h 194"/>
              <a:gd name="T60" fmla="*/ 2147483647 w 370"/>
              <a:gd name="T61" fmla="*/ 2147483647 h 194"/>
              <a:gd name="T62" fmla="*/ 2147483647 w 370"/>
              <a:gd name="T63" fmla="*/ 2147483647 h 194"/>
              <a:gd name="T64" fmla="*/ 2147483647 w 370"/>
              <a:gd name="T65" fmla="*/ 2147483647 h 194"/>
              <a:gd name="T66" fmla="*/ 2147483647 w 370"/>
              <a:gd name="T67" fmla="*/ 2147483647 h 194"/>
              <a:gd name="T68" fmla="*/ 2147483647 w 370"/>
              <a:gd name="T69" fmla="*/ 2147483647 h 19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70"/>
              <a:gd name="T106" fmla="*/ 0 h 194"/>
              <a:gd name="T107" fmla="*/ 370 w 370"/>
              <a:gd name="T108" fmla="*/ 194 h 19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70" h="194">
                <a:moveTo>
                  <a:pt x="109" y="76"/>
                </a:moveTo>
                <a:lnTo>
                  <a:pt x="91" y="65"/>
                </a:lnTo>
                <a:lnTo>
                  <a:pt x="87" y="52"/>
                </a:lnTo>
                <a:lnTo>
                  <a:pt x="83" y="39"/>
                </a:lnTo>
                <a:lnTo>
                  <a:pt x="74" y="26"/>
                </a:lnTo>
                <a:lnTo>
                  <a:pt x="59" y="26"/>
                </a:lnTo>
                <a:lnTo>
                  <a:pt x="48" y="32"/>
                </a:lnTo>
                <a:lnTo>
                  <a:pt x="33" y="46"/>
                </a:lnTo>
                <a:lnTo>
                  <a:pt x="15" y="80"/>
                </a:lnTo>
                <a:lnTo>
                  <a:pt x="17" y="89"/>
                </a:lnTo>
                <a:lnTo>
                  <a:pt x="17" y="98"/>
                </a:lnTo>
                <a:lnTo>
                  <a:pt x="13" y="104"/>
                </a:lnTo>
                <a:lnTo>
                  <a:pt x="6" y="111"/>
                </a:lnTo>
                <a:lnTo>
                  <a:pt x="0" y="119"/>
                </a:lnTo>
                <a:lnTo>
                  <a:pt x="4" y="128"/>
                </a:lnTo>
                <a:lnTo>
                  <a:pt x="4" y="149"/>
                </a:lnTo>
                <a:lnTo>
                  <a:pt x="7" y="165"/>
                </a:lnTo>
                <a:lnTo>
                  <a:pt x="15" y="169"/>
                </a:lnTo>
                <a:lnTo>
                  <a:pt x="30" y="163"/>
                </a:lnTo>
                <a:lnTo>
                  <a:pt x="48" y="152"/>
                </a:lnTo>
                <a:lnTo>
                  <a:pt x="56" y="145"/>
                </a:lnTo>
                <a:lnTo>
                  <a:pt x="70" y="149"/>
                </a:lnTo>
                <a:lnTo>
                  <a:pt x="85" y="152"/>
                </a:lnTo>
                <a:lnTo>
                  <a:pt x="98" y="156"/>
                </a:lnTo>
                <a:lnTo>
                  <a:pt x="107" y="160"/>
                </a:lnTo>
                <a:lnTo>
                  <a:pt x="126" y="149"/>
                </a:lnTo>
                <a:lnTo>
                  <a:pt x="135" y="149"/>
                </a:lnTo>
                <a:lnTo>
                  <a:pt x="144" y="154"/>
                </a:lnTo>
                <a:lnTo>
                  <a:pt x="157" y="158"/>
                </a:lnTo>
                <a:lnTo>
                  <a:pt x="168" y="149"/>
                </a:lnTo>
                <a:lnTo>
                  <a:pt x="185" y="145"/>
                </a:lnTo>
                <a:lnTo>
                  <a:pt x="196" y="147"/>
                </a:lnTo>
                <a:lnTo>
                  <a:pt x="205" y="163"/>
                </a:lnTo>
                <a:lnTo>
                  <a:pt x="224" y="165"/>
                </a:lnTo>
                <a:lnTo>
                  <a:pt x="246" y="163"/>
                </a:lnTo>
                <a:lnTo>
                  <a:pt x="261" y="181"/>
                </a:lnTo>
                <a:lnTo>
                  <a:pt x="272" y="192"/>
                </a:lnTo>
                <a:lnTo>
                  <a:pt x="283" y="194"/>
                </a:lnTo>
                <a:lnTo>
                  <a:pt x="300" y="187"/>
                </a:lnTo>
                <a:lnTo>
                  <a:pt x="316" y="185"/>
                </a:lnTo>
                <a:lnTo>
                  <a:pt x="327" y="176"/>
                </a:lnTo>
                <a:lnTo>
                  <a:pt x="333" y="167"/>
                </a:lnTo>
                <a:lnTo>
                  <a:pt x="353" y="145"/>
                </a:lnTo>
                <a:lnTo>
                  <a:pt x="364" y="134"/>
                </a:lnTo>
                <a:lnTo>
                  <a:pt x="370" y="117"/>
                </a:lnTo>
                <a:lnTo>
                  <a:pt x="366" y="91"/>
                </a:lnTo>
                <a:lnTo>
                  <a:pt x="357" y="85"/>
                </a:lnTo>
                <a:lnTo>
                  <a:pt x="340" y="69"/>
                </a:lnTo>
                <a:lnTo>
                  <a:pt x="333" y="52"/>
                </a:lnTo>
                <a:lnTo>
                  <a:pt x="326" y="33"/>
                </a:lnTo>
                <a:lnTo>
                  <a:pt x="311" y="20"/>
                </a:lnTo>
                <a:lnTo>
                  <a:pt x="302" y="19"/>
                </a:lnTo>
                <a:lnTo>
                  <a:pt x="272" y="20"/>
                </a:lnTo>
                <a:lnTo>
                  <a:pt x="259" y="30"/>
                </a:lnTo>
                <a:lnTo>
                  <a:pt x="250" y="33"/>
                </a:lnTo>
                <a:lnTo>
                  <a:pt x="235" y="19"/>
                </a:lnTo>
                <a:lnTo>
                  <a:pt x="222" y="13"/>
                </a:lnTo>
                <a:lnTo>
                  <a:pt x="213" y="4"/>
                </a:lnTo>
                <a:lnTo>
                  <a:pt x="207" y="2"/>
                </a:lnTo>
                <a:lnTo>
                  <a:pt x="191" y="0"/>
                </a:lnTo>
                <a:lnTo>
                  <a:pt x="178" y="4"/>
                </a:lnTo>
                <a:lnTo>
                  <a:pt x="167" y="4"/>
                </a:lnTo>
                <a:lnTo>
                  <a:pt x="161" y="9"/>
                </a:lnTo>
                <a:lnTo>
                  <a:pt x="155" y="19"/>
                </a:lnTo>
                <a:lnTo>
                  <a:pt x="155" y="39"/>
                </a:lnTo>
                <a:lnTo>
                  <a:pt x="159" y="61"/>
                </a:lnTo>
                <a:lnTo>
                  <a:pt x="159" y="71"/>
                </a:lnTo>
                <a:lnTo>
                  <a:pt x="144" y="85"/>
                </a:lnTo>
                <a:lnTo>
                  <a:pt x="135" y="93"/>
                </a:lnTo>
                <a:lnTo>
                  <a:pt x="128" y="84"/>
                </a:lnTo>
                <a:lnTo>
                  <a:pt x="109" y="7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93" name="Group 73"/>
          <p:cNvGrpSpPr>
            <a:grpSpLocks/>
          </p:cNvGrpSpPr>
          <p:nvPr/>
        </p:nvGrpSpPr>
        <p:grpSpPr bwMode="auto">
          <a:xfrm>
            <a:off x="5443538" y="2651125"/>
            <a:ext cx="623887" cy="1004888"/>
            <a:chOff x="1602" y="1716"/>
            <a:chExt cx="452" cy="754"/>
          </a:xfrm>
        </p:grpSpPr>
        <p:sp>
          <p:nvSpPr>
            <p:cNvPr id="62544" name="Freeform 74"/>
            <p:cNvSpPr>
              <a:spLocks/>
            </p:cNvSpPr>
            <p:nvPr/>
          </p:nvSpPr>
          <p:spPr bwMode="auto">
            <a:xfrm>
              <a:off x="1602" y="1725"/>
              <a:ext cx="452" cy="745"/>
            </a:xfrm>
            <a:custGeom>
              <a:avLst/>
              <a:gdLst>
                <a:gd name="T0" fmla="*/ 147 w 452"/>
                <a:gd name="T1" fmla="*/ 515 h 745"/>
                <a:gd name="T2" fmla="*/ 97 w 452"/>
                <a:gd name="T3" fmla="*/ 549 h 745"/>
                <a:gd name="T4" fmla="*/ 84 w 452"/>
                <a:gd name="T5" fmla="*/ 580 h 745"/>
                <a:gd name="T6" fmla="*/ 113 w 452"/>
                <a:gd name="T7" fmla="*/ 597 h 745"/>
                <a:gd name="T8" fmla="*/ 137 w 452"/>
                <a:gd name="T9" fmla="*/ 608 h 745"/>
                <a:gd name="T10" fmla="*/ 180 w 452"/>
                <a:gd name="T11" fmla="*/ 617 h 745"/>
                <a:gd name="T12" fmla="*/ 152 w 452"/>
                <a:gd name="T13" fmla="*/ 651 h 745"/>
                <a:gd name="T14" fmla="*/ 87 w 452"/>
                <a:gd name="T15" fmla="*/ 632 h 745"/>
                <a:gd name="T16" fmla="*/ 41 w 452"/>
                <a:gd name="T17" fmla="*/ 671 h 745"/>
                <a:gd name="T18" fmla="*/ 2 w 452"/>
                <a:gd name="T19" fmla="*/ 691 h 745"/>
                <a:gd name="T20" fmla="*/ 22 w 452"/>
                <a:gd name="T21" fmla="*/ 708 h 745"/>
                <a:gd name="T22" fmla="*/ 59 w 452"/>
                <a:gd name="T23" fmla="*/ 702 h 745"/>
                <a:gd name="T24" fmla="*/ 110 w 452"/>
                <a:gd name="T25" fmla="*/ 723 h 745"/>
                <a:gd name="T26" fmla="*/ 148 w 452"/>
                <a:gd name="T27" fmla="*/ 689 h 745"/>
                <a:gd name="T28" fmla="*/ 182 w 452"/>
                <a:gd name="T29" fmla="*/ 710 h 745"/>
                <a:gd name="T30" fmla="*/ 230 w 452"/>
                <a:gd name="T31" fmla="*/ 717 h 745"/>
                <a:gd name="T32" fmla="*/ 265 w 452"/>
                <a:gd name="T33" fmla="*/ 714 h 745"/>
                <a:gd name="T34" fmla="*/ 315 w 452"/>
                <a:gd name="T35" fmla="*/ 734 h 745"/>
                <a:gd name="T36" fmla="*/ 357 w 452"/>
                <a:gd name="T37" fmla="*/ 738 h 745"/>
                <a:gd name="T38" fmla="*/ 398 w 452"/>
                <a:gd name="T39" fmla="*/ 723 h 745"/>
                <a:gd name="T40" fmla="*/ 381 w 452"/>
                <a:gd name="T41" fmla="*/ 689 h 745"/>
                <a:gd name="T42" fmla="*/ 383 w 452"/>
                <a:gd name="T43" fmla="*/ 667 h 745"/>
                <a:gd name="T44" fmla="*/ 437 w 452"/>
                <a:gd name="T45" fmla="*/ 632 h 745"/>
                <a:gd name="T46" fmla="*/ 452 w 452"/>
                <a:gd name="T47" fmla="*/ 584 h 745"/>
                <a:gd name="T48" fmla="*/ 413 w 452"/>
                <a:gd name="T49" fmla="*/ 558 h 745"/>
                <a:gd name="T50" fmla="*/ 385 w 452"/>
                <a:gd name="T51" fmla="*/ 556 h 745"/>
                <a:gd name="T52" fmla="*/ 394 w 452"/>
                <a:gd name="T53" fmla="*/ 510 h 745"/>
                <a:gd name="T54" fmla="*/ 394 w 452"/>
                <a:gd name="T55" fmla="*/ 447 h 745"/>
                <a:gd name="T56" fmla="*/ 354 w 452"/>
                <a:gd name="T57" fmla="*/ 374 h 745"/>
                <a:gd name="T58" fmla="*/ 354 w 452"/>
                <a:gd name="T59" fmla="*/ 317 h 745"/>
                <a:gd name="T60" fmla="*/ 341 w 452"/>
                <a:gd name="T61" fmla="*/ 272 h 745"/>
                <a:gd name="T62" fmla="*/ 298 w 452"/>
                <a:gd name="T63" fmla="*/ 248 h 745"/>
                <a:gd name="T64" fmla="*/ 294 w 452"/>
                <a:gd name="T65" fmla="*/ 230 h 745"/>
                <a:gd name="T66" fmla="*/ 331 w 452"/>
                <a:gd name="T67" fmla="*/ 235 h 745"/>
                <a:gd name="T68" fmla="*/ 389 w 452"/>
                <a:gd name="T69" fmla="*/ 165 h 745"/>
                <a:gd name="T70" fmla="*/ 385 w 452"/>
                <a:gd name="T71" fmla="*/ 120 h 745"/>
                <a:gd name="T72" fmla="*/ 331 w 452"/>
                <a:gd name="T73" fmla="*/ 98 h 745"/>
                <a:gd name="T74" fmla="*/ 302 w 452"/>
                <a:gd name="T75" fmla="*/ 100 h 745"/>
                <a:gd name="T76" fmla="*/ 318 w 452"/>
                <a:gd name="T77" fmla="*/ 72 h 745"/>
                <a:gd name="T78" fmla="*/ 376 w 452"/>
                <a:gd name="T79" fmla="*/ 37 h 745"/>
                <a:gd name="T80" fmla="*/ 339 w 452"/>
                <a:gd name="T81" fmla="*/ 13 h 745"/>
                <a:gd name="T82" fmla="*/ 278 w 452"/>
                <a:gd name="T83" fmla="*/ 22 h 745"/>
                <a:gd name="T84" fmla="*/ 249 w 452"/>
                <a:gd name="T85" fmla="*/ 48 h 745"/>
                <a:gd name="T86" fmla="*/ 230 w 452"/>
                <a:gd name="T87" fmla="*/ 83 h 745"/>
                <a:gd name="T88" fmla="*/ 182 w 452"/>
                <a:gd name="T89" fmla="*/ 143 h 745"/>
                <a:gd name="T90" fmla="*/ 213 w 452"/>
                <a:gd name="T91" fmla="*/ 155 h 745"/>
                <a:gd name="T92" fmla="*/ 169 w 452"/>
                <a:gd name="T93" fmla="*/ 230 h 745"/>
                <a:gd name="T94" fmla="*/ 184 w 452"/>
                <a:gd name="T95" fmla="*/ 241 h 745"/>
                <a:gd name="T96" fmla="*/ 212 w 452"/>
                <a:gd name="T97" fmla="*/ 257 h 745"/>
                <a:gd name="T98" fmla="*/ 180 w 452"/>
                <a:gd name="T99" fmla="*/ 302 h 745"/>
                <a:gd name="T100" fmla="*/ 225 w 452"/>
                <a:gd name="T101" fmla="*/ 331 h 745"/>
                <a:gd name="T102" fmla="*/ 252 w 452"/>
                <a:gd name="T103" fmla="*/ 341 h 745"/>
                <a:gd name="T104" fmla="*/ 243 w 452"/>
                <a:gd name="T105" fmla="*/ 405 h 745"/>
                <a:gd name="T106" fmla="*/ 241 w 452"/>
                <a:gd name="T107" fmla="*/ 449 h 745"/>
                <a:gd name="T108" fmla="*/ 221 w 452"/>
                <a:gd name="T109" fmla="*/ 469 h 74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52"/>
                <a:gd name="T166" fmla="*/ 0 h 745"/>
                <a:gd name="T167" fmla="*/ 452 w 452"/>
                <a:gd name="T168" fmla="*/ 745 h 74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52" h="745">
                  <a:moveTo>
                    <a:pt x="135" y="478"/>
                  </a:moveTo>
                  <a:lnTo>
                    <a:pt x="156" y="497"/>
                  </a:lnTo>
                  <a:lnTo>
                    <a:pt x="147" y="515"/>
                  </a:lnTo>
                  <a:lnTo>
                    <a:pt x="134" y="530"/>
                  </a:lnTo>
                  <a:lnTo>
                    <a:pt x="113" y="540"/>
                  </a:lnTo>
                  <a:lnTo>
                    <a:pt x="97" y="549"/>
                  </a:lnTo>
                  <a:lnTo>
                    <a:pt x="80" y="551"/>
                  </a:lnTo>
                  <a:lnTo>
                    <a:pt x="71" y="558"/>
                  </a:lnTo>
                  <a:lnTo>
                    <a:pt x="84" y="580"/>
                  </a:lnTo>
                  <a:lnTo>
                    <a:pt x="104" y="580"/>
                  </a:lnTo>
                  <a:lnTo>
                    <a:pt x="113" y="582"/>
                  </a:lnTo>
                  <a:lnTo>
                    <a:pt x="113" y="597"/>
                  </a:lnTo>
                  <a:lnTo>
                    <a:pt x="124" y="597"/>
                  </a:lnTo>
                  <a:lnTo>
                    <a:pt x="132" y="593"/>
                  </a:lnTo>
                  <a:lnTo>
                    <a:pt x="137" y="608"/>
                  </a:lnTo>
                  <a:lnTo>
                    <a:pt x="148" y="621"/>
                  </a:lnTo>
                  <a:lnTo>
                    <a:pt x="167" y="621"/>
                  </a:lnTo>
                  <a:lnTo>
                    <a:pt x="180" y="617"/>
                  </a:lnTo>
                  <a:lnTo>
                    <a:pt x="191" y="621"/>
                  </a:lnTo>
                  <a:lnTo>
                    <a:pt x="163" y="645"/>
                  </a:lnTo>
                  <a:lnTo>
                    <a:pt x="152" y="651"/>
                  </a:lnTo>
                  <a:lnTo>
                    <a:pt x="137" y="645"/>
                  </a:lnTo>
                  <a:lnTo>
                    <a:pt x="104" y="632"/>
                  </a:lnTo>
                  <a:lnTo>
                    <a:pt x="87" y="632"/>
                  </a:lnTo>
                  <a:lnTo>
                    <a:pt x="72" y="645"/>
                  </a:lnTo>
                  <a:lnTo>
                    <a:pt x="52" y="662"/>
                  </a:lnTo>
                  <a:lnTo>
                    <a:pt x="41" y="671"/>
                  </a:lnTo>
                  <a:lnTo>
                    <a:pt x="28" y="675"/>
                  </a:lnTo>
                  <a:lnTo>
                    <a:pt x="13" y="682"/>
                  </a:lnTo>
                  <a:lnTo>
                    <a:pt x="2" y="691"/>
                  </a:lnTo>
                  <a:lnTo>
                    <a:pt x="0" y="697"/>
                  </a:lnTo>
                  <a:lnTo>
                    <a:pt x="13" y="699"/>
                  </a:lnTo>
                  <a:lnTo>
                    <a:pt x="22" y="708"/>
                  </a:lnTo>
                  <a:lnTo>
                    <a:pt x="35" y="714"/>
                  </a:lnTo>
                  <a:lnTo>
                    <a:pt x="48" y="708"/>
                  </a:lnTo>
                  <a:lnTo>
                    <a:pt x="59" y="702"/>
                  </a:lnTo>
                  <a:lnTo>
                    <a:pt x="72" y="704"/>
                  </a:lnTo>
                  <a:lnTo>
                    <a:pt x="91" y="715"/>
                  </a:lnTo>
                  <a:lnTo>
                    <a:pt x="110" y="723"/>
                  </a:lnTo>
                  <a:lnTo>
                    <a:pt x="122" y="715"/>
                  </a:lnTo>
                  <a:lnTo>
                    <a:pt x="128" y="701"/>
                  </a:lnTo>
                  <a:lnTo>
                    <a:pt x="148" y="689"/>
                  </a:lnTo>
                  <a:lnTo>
                    <a:pt x="161" y="689"/>
                  </a:lnTo>
                  <a:lnTo>
                    <a:pt x="173" y="702"/>
                  </a:lnTo>
                  <a:lnTo>
                    <a:pt x="182" y="710"/>
                  </a:lnTo>
                  <a:lnTo>
                    <a:pt x="197" y="710"/>
                  </a:lnTo>
                  <a:lnTo>
                    <a:pt x="217" y="712"/>
                  </a:lnTo>
                  <a:lnTo>
                    <a:pt x="230" y="717"/>
                  </a:lnTo>
                  <a:lnTo>
                    <a:pt x="243" y="708"/>
                  </a:lnTo>
                  <a:lnTo>
                    <a:pt x="254" y="708"/>
                  </a:lnTo>
                  <a:lnTo>
                    <a:pt x="265" y="714"/>
                  </a:lnTo>
                  <a:lnTo>
                    <a:pt x="279" y="728"/>
                  </a:lnTo>
                  <a:lnTo>
                    <a:pt x="296" y="730"/>
                  </a:lnTo>
                  <a:lnTo>
                    <a:pt x="315" y="734"/>
                  </a:lnTo>
                  <a:lnTo>
                    <a:pt x="328" y="741"/>
                  </a:lnTo>
                  <a:lnTo>
                    <a:pt x="344" y="745"/>
                  </a:lnTo>
                  <a:lnTo>
                    <a:pt x="357" y="738"/>
                  </a:lnTo>
                  <a:lnTo>
                    <a:pt x="374" y="728"/>
                  </a:lnTo>
                  <a:lnTo>
                    <a:pt x="385" y="726"/>
                  </a:lnTo>
                  <a:lnTo>
                    <a:pt x="398" y="723"/>
                  </a:lnTo>
                  <a:lnTo>
                    <a:pt x="411" y="712"/>
                  </a:lnTo>
                  <a:lnTo>
                    <a:pt x="402" y="701"/>
                  </a:lnTo>
                  <a:lnTo>
                    <a:pt x="381" y="689"/>
                  </a:lnTo>
                  <a:lnTo>
                    <a:pt x="374" y="682"/>
                  </a:lnTo>
                  <a:lnTo>
                    <a:pt x="374" y="675"/>
                  </a:lnTo>
                  <a:lnTo>
                    <a:pt x="383" y="667"/>
                  </a:lnTo>
                  <a:lnTo>
                    <a:pt x="398" y="665"/>
                  </a:lnTo>
                  <a:lnTo>
                    <a:pt x="413" y="658"/>
                  </a:lnTo>
                  <a:lnTo>
                    <a:pt x="437" y="632"/>
                  </a:lnTo>
                  <a:lnTo>
                    <a:pt x="448" y="619"/>
                  </a:lnTo>
                  <a:lnTo>
                    <a:pt x="452" y="597"/>
                  </a:lnTo>
                  <a:lnTo>
                    <a:pt x="452" y="584"/>
                  </a:lnTo>
                  <a:lnTo>
                    <a:pt x="441" y="575"/>
                  </a:lnTo>
                  <a:lnTo>
                    <a:pt x="426" y="564"/>
                  </a:lnTo>
                  <a:lnTo>
                    <a:pt x="413" y="558"/>
                  </a:lnTo>
                  <a:lnTo>
                    <a:pt x="398" y="560"/>
                  </a:lnTo>
                  <a:lnTo>
                    <a:pt x="389" y="565"/>
                  </a:lnTo>
                  <a:lnTo>
                    <a:pt x="385" y="556"/>
                  </a:lnTo>
                  <a:lnTo>
                    <a:pt x="393" y="541"/>
                  </a:lnTo>
                  <a:lnTo>
                    <a:pt x="396" y="530"/>
                  </a:lnTo>
                  <a:lnTo>
                    <a:pt x="394" y="510"/>
                  </a:lnTo>
                  <a:lnTo>
                    <a:pt x="393" y="482"/>
                  </a:lnTo>
                  <a:lnTo>
                    <a:pt x="398" y="460"/>
                  </a:lnTo>
                  <a:lnTo>
                    <a:pt x="394" y="447"/>
                  </a:lnTo>
                  <a:lnTo>
                    <a:pt x="385" y="431"/>
                  </a:lnTo>
                  <a:lnTo>
                    <a:pt x="363" y="392"/>
                  </a:lnTo>
                  <a:lnTo>
                    <a:pt x="354" y="374"/>
                  </a:lnTo>
                  <a:lnTo>
                    <a:pt x="350" y="352"/>
                  </a:lnTo>
                  <a:lnTo>
                    <a:pt x="348" y="339"/>
                  </a:lnTo>
                  <a:lnTo>
                    <a:pt x="354" y="317"/>
                  </a:lnTo>
                  <a:lnTo>
                    <a:pt x="354" y="300"/>
                  </a:lnTo>
                  <a:lnTo>
                    <a:pt x="350" y="281"/>
                  </a:lnTo>
                  <a:lnTo>
                    <a:pt x="341" y="272"/>
                  </a:lnTo>
                  <a:lnTo>
                    <a:pt x="324" y="255"/>
                  </a:lnTo>
                  <a:lnTo>
                    <a:pt x="311" y="250"/>
                  </a:lnTo>
                  <a:lnTo>
                    <a:pt x="298" y="248"/>
                  </a:lnTo>
                  <a:lnTo>
                    <a:pt x="289" y="246"/>
                  </a:lnTo>
                  <a:lnTo>
                    <a:pt x="289" y="237"/>
                  </a:lnTo>
                  <a:lnTo>
                    <a:pt x="294" y="230"/>
                  </a:lnTo>
                  <a:lnTo>
                    <a:pt x="309" y="228"/>
                  </a:lnTo>
                  <a:lnTo>
                    <a:pt x="322" y="233"/>
                  </a:lnTo>
                  <a:lnTo>
                    <a:pt x="331" y="235"/>
                  </a:lnTo>
                  <a:lnTo>
                    <a:pt x="337" y="226"/>
                  </a:lnTo>
                  <a:lnTo>
                    <a:pt x="335" y="215"/>
                  </a:lnTo>
                  <a:lnTo>
                    <a:pt x="389" y="165"/>
                  </a:lnTo>
                  <a:lnTo>
                    <a:pt x="398" y="154"/>
                  </a:lnTo>
                  <a:lnTo>
                    <a:pt x="398" y="131"/>
                  </a:lnTo>
                  <a:lnTo>
                    <a:pt x="385" y="120"/>
                  </a:lnTo>
                  <a:lnTo>
                    <a:pt x="370" y="118"/>
                  </a:lnTo>
                  <a:lnTo>
                    <a:pt x="357" y="98"/>
                  </a:lnTo>
                  <a:lnTo>
                    <a:pt x="331" y="98"/>
                  </a:lnTo>
                  <a:lnTo>
                    <a:pt x="307" y="102"/>
                  </a:lnTo>
                  <a:lnTo>
                    <a:pt x="302" y="100"/>
                  </a:lnTo>
                  <a:lnTo>
                    <a:pt x="296" y="91"/>
                  </a:lnTo>
                  <a:lnTo>
                    <a:pt x="307" y="83"/>
                  </a:lnTo>
                  <a:lnTo>
                    <a:pt x="318" y="72"/>
                  </a:lnTo>
                  <a:lnTo>
                    <a:pt x="341" y="52"/>
                  </a:lnTo>
                  <a:lnTo>
                    <a:pt x="359" y="50"/>
                  </a:lnTo>
                  <a:lnTo>
                    <a:pt x="376" y="37"/>
                  </a:lnTo>
                  <a:lnTo>
                    <a:pt x="393" y="24"/>
                  </a:lnTo>
                  <a:lnTo>
                    <a:pt x="355" y="15"/>
                  </a:lnTo>
                  <a:lnTo>
                    <a:pt x="339" y="13"/>
                  </a:lnTo>
                  <a:lnTo>
                    <a:pt x="320" y="11"/>
                  </a:lnTo>
                  <a:lnTo>
                    <a:pt x="298" y="0"/>
                  </a:lnTo>
                  <a:lnTo>
                    <a:pt x="278" y="22"/>
                  </a:lnTo>
                  <a:lnTo>
                    <a:pt x="279" y="33"/>
                  </a:lnTo>
                  <a:lnTo>
                    <a:pt x="267" y="37"/>
                  </a:lnTo>
                  <a:lnTo>
                    <a:pt x="249" y="48"/>
                  </a:lnTo>
                  <a:lnTo>
                    <a:pt x="232" y="54"/>
                  </a:lnTo>
                  <a:lnTo>
                    <a:pt x="232" y="70"/>
                  </a:lnTo>
                  <a:lnTo>
                    <a:pt x="230" y="83"/>
                  </a:lnTo>
                  <a:lnTo>
                    <a:pt x="215" y="104"/>
                  </a:lnTo>
                  <a:lnTo>
                    <a:pt x="191" y="130"/>
                  </a:lnTo>
                  <a:lnTo>
                    <a:pt x="182" y="143"/>
                  </a:lnTo>
                  <a:lnTo>
                    <a:pt x="187" y="152"/>
                  </a:lnTo>
                  <a:lnTo>
                    <a:pt x="212" y="150"/>
                  </a:lnTo>
                  <a:lnTo>
                    <a:pt x="213" y="155"/>
                  </a:lnTo>
                  <a:lnTo>
                    <a:pt x="213" y="165"/>
                  </a:lnTo>
                  <a:lnTo>
                    <a:pt x="180" y="207"/>
                  </a:lnTo>
                  <a:lnTo>
                    <a:pt x="169" y="230"/>
                  </a:lnTo>
                  <a:lnTo>
                    <a:pt x="161" y="250"/>
                  </a:lnTo>
                  <a:lnTo>
                    <a:pt x="169" y="259"/>
                  </a:lnTo>
                  <a:lnTo>
                    <a:pt x="184" y="241"/>
                  </a:lnTo>
                  <a:lnTo>
                    <a:pt x="199" y="220"/>
                  </a:lnTo>
                  <a:lnTo>
                    <a:pt x="210" y="226"/>
                  </a:lnTo>
                  <a:lnTo>
                    <a:pt x="212" y="257"/>
                  </a:lnTo>
                  <a:lnTo>
                    <a:pt x="213" y="278"/>
                  </a:lnTo>
                  <a:lnTo>
                    <a:pt x="193" y="289"/>
                  </a:lnTo>
                  <a:lnTo>
                    <a:pt x="180" y="302"/>
                  </a:lnTo>
                  <a:lnTo>
                    <a:pt x="176" y="313"/>
                  </a:lnTo>
                  <a:lnTo>
                    <a:pt x="202" y="335"/>
                  </a:lnTo>
                  <a:lnTo>
                    <a:pt x="225" y="331"/>
                  </a:lnTo>
                  <a:lnTo>
                    <a:pt x="230" y="344"/>
                  </a:lnTo>
                  <a:lnTo>
                    <a:pt x="254" y="329"/>
                  </a:lnTo>
                  <a:lnTo>
                    <a:pt x="252" y="341"/>
                  </a:lnTo>
                  <a:lnTo>
                    <a:pt x="232" y="365"/>
                  </a:lnTo>
                  <a:lnTo>
                    <a:pt x="241" y="391"/>
                  </a:lnTo>
                  <a:lnTo>
                    <a:pt x="243" y="405"/>
                  </a:lnTo>
                  <a:lnTo>
                    <a:pt x="264" y="407"/>
                  </a:lnTo>
                  <a:lnTo>
                    <a:pt x="265" y="420"/>
                  </a:lnTo>
                  <a:lnTo>
                    <a:pt x="241" y="449"/>
                  </a:lnTo>
                  <a:lnTo>
                    <a:pt x="232" y="445"/>
                  </a:lnTo>
                  <a:lnTo>
                    <a:pt x="223" y="454"/>
                  </a:lnTo>
                  <a:lnTo>
                    <a:pt x="221" y="469"/>
                  </a:lnTo>
                  <a:lnTo>
                    <a:pt x="197" y="456"/>
                  </a:lnTo>
                  <a:lnTo>
                    <a:pt x="135" y="4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5" name="Freeform 75"/>
            <p:cNvSpPr>
              <a:spLocks/>
            </p:cNvSpPr>
            <p:nvPr/>
          </p:nvSpPr>
          <p:spPr bwMode="auto">
            <a:xfrm>
              <a:off x="1765" y="2086"/>
              <a:ext cx="37" cy="27"/>
            </a:xfrm>
            <a:custGeom>
              <a:avLst/>
              <a:gdLst>
                <a:gd name="T0" fmla="*/ 19 w 37"/>
                <a:gd name="T1" fmla="*/ 0 h 27"/>
                <a:gd name="T2" fmla="*/ 35 w 37"/>
                <a:gd name="T3" fmla="*/ 2 h 27"/>
                <a:gd name="T4" fmla="*/ 37 w 37"/>
                <a:gd name="T5" fmla="*/ 12 h 27"/>
                <a:gd name="T6" fmla="*/ 20 w 37"/>
                <a:gd name="T7" fmla="*/ 23 h 27"/>
                <a:gd name="T8" fmla="*/ 2 w 37"/>
                <a:gd name="T9" fmla="*/ 27 h 27"/>
                <a:gd name="T10" fmla="*/ 0 w 37"/>
                <a:gd name="T11" fmla="*/ 15 h 27"/>
                <a:gd name="T12" fmla="*/ 19 w 37"/>
                <a:gd name="T13" fmla="*/ 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27"/>
                <a:gd name="T23" fmla="*/ 37 w 37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27">
                  <a:moveTo>
                    <a:pt x="19" y="0"/>
                  </a:moveTo>
                  <a:lnTo>
                    <a:pt x="35" y="2"/>
                  </a:lnTo>
                  <a:lnTo>
                    <a:pt x="37" y="12"/>
                  </a:lnTo>
                  <a:lnTo>
                    <a:pt x="20" y="23"/>
                  </a:lnTo>
                  <a:lnTo>
                    <a:pt x="2" y="27"/>
                  </a:lnTo>
                  <a:lnTo>
                    <a:pt x="0" y="15"/>
                  </a:lnTo>
                  <a:lnTo>
                    <a:pt x="19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6" name="Freeform 76"/>
            <p:cNvSpPr>
              <a:spLocks/>
            </p:cNvSpPr>
            <p:nvPr/>
          </p:nvSpPr>
          <p:spPr bwMode="auto">
            <a:xfrm>
              <a:off x="1739" y="1911"/>
              <a:ext cx="37" cy="27"/>
            </a:xfrm>
            <a:custGeom>
              <a:avLst/>
              <a:gdLst>
                <a:gd name="T0" fmla="*/ 31 w 37"/>
                <a:gd name="T1" fmla="*/ 0 h 27"/>
                <a:gd name="T2" fmla="*/ 37 w 37"/>
                <a:gd name="T3" fmla="*/ 13 h 27"/>
                <a:gd name="T4" fmla="*/ 19 w 37"/>
                <a:gd name="T5" fmla="*/ 23 h 27"/>
                <a:gd name="T6" fmla="*/ 4 w 37"/>
                <a:gd name="T7" fmla="*/ 27 h 27"/>
                <a:gd name="T8" fmla="*/ 0 w 37"/>
                <a:gd name="T9" fmla="*/ 14 h 27"/>
                <a:gd name="T10" fmla="*/ 7 w 37"/>
                <a:gd name="T11" fmla="*/ 5 h 27"/>
                <a:gd name="T12" fmla="*/ 31 w 37"/>
                <a:gd name="T13" fmla="*/ 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27"/>
                <a:gd name="T23" fmla="*/ 37 w 37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27">
                  <a:moveTo>
                    <a:pt x="31" y="0"/>
                  </a:moveTo>
                  <a:lnTo>
                    <a:pt x="37" y="13"/>
                  </a:lnTo>
                  <a:lnTo>
                    <a:pt x="19" y="23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7" y="5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7" name="Freeform 77"/>
            <p:cNvSpPr>
              <a:spLocks/>
            </p:cNvSpPr>
            <p:nvPr/>
          </p:nvSpPr>
          <p:spPr bwMode="auto">
            <a:xfrm>
              <a:off x="1793" y="1775"/>
              <a:ext cx="20" cy="52"/>
            </a:xfrm>
            <a:custGeom>
              <a:avLst/>
              <a:gdLst>
                <a:gd name="T0" fmla="*/ 9 w 20"/>
                <a:gd name="T1" fmla="*/ 52 h 52"/>
                <a:gd name="T2" fmla="*/ 20 w 20"/>
                <a:gd name="T3" fmla="*/ 39 h 52"/>
                <a:gd name="T4" fmla="*/ 16 w 20"/>
                <a:gd name="T5" fmla="*/ 22 h 52"/>
                <a:gd name="T6" fmla="*/ 13 w 20"/>
                <a:gd name="T7" fmla="*/ 13 h 52"/>
                <a:gd name="T8" fmla="*/ 9 w 20"/>
                <a:gd name="T9" fmla="*/ 0 h 52"/>
                <a:gd name="T10" fmla="*/ 0 w 20"/>
                <a:gd name="T11" fmla="*/ 6 h 52"/>
                <a:gd name="T12" fmla="*/ 5 w 20"/>
                <a:gd name="T13" fmla="*/ 24 h 52"/>
                <a:gd name="T14" fmla="*/ 9 w 20"/>
                <a:gd name="T15" fmla="*/ 52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52"/>
                <a:gd name="T26" fmla="*/ 20 w 20"/>
                <a:gd name="T27" fmla="*/ 52 h 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52">
                  <a:moveTo>
                    <a:pt x="9" y="52"/>
                  </a:moveTo>
                  <a:lnTo>
                    <a:pt x="20" y="39"/>
                  </a:lnTo>
                  <a:lnTo>
                    <a:pt x="16" y="22"/>
                  </a:lnTo>
                  <a:lnTo>
                    <a:pt x="13" y="13"/>
                  </a:lnTo>
                  <a:lnTo>
                    <a:pt x="9" y="0"/>
                  </a:lnTo>
                  <a:lnTo>
                    <a:pt x="0" y="6"/>
                  </a:lnTo>
                  <a:lnTo>
                    <a:pt x="5" y="24"/>
                  </a:lnTo>
                  <a:lnTo>
                    <a:pt x="9" y="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8" name="Freeform 78"/>
            <p:cNvSpPr>
              <a:spLocks/>
            </p:cNvSpPr>
            <p:nvPr/>
          </p:nvSpPr>
          <p:spPr bwMode="auto">
            <a:xfrm>
              <a:off x="1646" y="1978"/>
              <a:ext cx="97" cy="99"/>
            </a:xfrm>
            <a:custGeom>
              <a:avLst/>
              <a:gdLst>
                <a:gd name="T0" fmla="*/ 34 w 97"/>
                <a:gd name="T1" fmla="*/ 0 h 99"/>
                <a:gd name="T2" fmla="*/ 56 w 97"/>
                <a:gd name="T3" fmla="*/ 0 h 99"/>
                <a:gd name="T4" fmla="*/ 73 w 97"/>
                <a:gd name="T5" fmla="*/ 4 h 99"/>
                <a:gd name="T6" fmla="*/ 84 w 97"/>
                <a:gd name="T7" fmla="*/ 20 h 99"/>
                <a:gd name="T8" fmla="*/ 95 w 97"/>
                <a:gd name="T9" fmla="*/ 46 h 99"/>
                <a:gd name="T10" fmla="*/ 97 w 97"/>
                <a:gd name="T11" fmla="*/ 68 h 99"/>
                <a:gd name="T12" fmla="*/ 86 w 97"/>
                <a:gd name="T13" fmla="*/ 79 h 99"/>
                <a:gd name="T14" fmla="*/ 82 w 97"/>
                <a:gd name="T15" fmla="*/ 94 h 99"/>
                <a:gd name="T16" fmla="*/ 71 w 97"/>
                <a:gd name="T17" fmla="*/ 99 h 99"/>
                <a:gd name="T18" fmla="*/ 60 w 97"/>
                <a:gd name="T19" fmla="*/ 86 h 99"/>
                <a:gd name="T20" fmla="*/ 50 w 97"/>
                <a:gd name="T21" fmla="*/ 62 h 99"/>
                <a:gd name="T22" fmla="*/ 43 w 97"/>
                <a:gd name="T23" fmla="*/ 53 h 99"/>
                <a:gd name="T24" fmla="*/ 24 w 97"/>
                <a:gd name="T25" fmla="*/ 51 h 99"/>
                <a:gd name="T26" fmla="*/ 0 w 97"/>
                <a:gd name="T27" fmla="*/ 26 h 99"/>
                <a:gd name="T28" fmla="*/ 34 w 97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7"/>
                <a:gd name="T46" fmla="*/ 0 h 99"/>
                <a:gd name="T47" fmla="*/ 97 w 97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7" h="99">
                  <a:moveTo>
                    <a:pt x="34" y="0"/>
                  </a:moveTo>
                  <a:lnTo>
                    <a:pt x="56" y="0"/>
                  </a:lnTo>
                  <a:lnTo>
                    <a:pt x="73" y="4"/>
                  </a:lnTo>
                  <a:lnTo>
                    <a:pt x="84" y="20"/>
                  </a:lnTo>
                  <a:lnTo>
                    <a:pt x="95" y="46"/>
                  </a:lnTo>
                  <a:lnTo>
                    <a:pt x="97" y="68"/>
                  </a:lnTo>
                  <a:lnTo>
                    <a:pt x="86" y="79"/>
                  </a:lnTo>
                  <a:lnTo>
                    <a:pt x="82" y="94"/>
                  </a:lnTo>
                  <a:lnTo>
                    <a:pt x="71" y="99"/>
                  </a:lnTo>
                  <a:lnTo>
                    <a:pt x="60" y="86"/>
                  </a:lnTo>
                  <a:lnTo>
                    <a:pt x="50" y="62"/>
                  </a:lnTo>
                  <a:lnTo>
                    <a:pt x="43" y="53"/>
                  </a:lnTo>
                  <a:lnTo>
                    <a:pt x="24" y="51"/>
                  </a:lnTo>
                  <a:lnTo>
                    <a:pt x="0" y="26"/>
                  </a:lnTo>
                  <a:lnTo>
                    <a:pt x="34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9" name="Freeform 79"/>
            <p:cNvSpPr>
              <a:spLocks/>
            </p:cNvSpPr>
            <p:nvPr/>
          </p:nvSpPr>
          <p:spPr bwMode="auto">
            <a:xfrm>
              <a:off x="1789" y="1716"/>
              <a:ext cx="50" cy="37"/>
            </a:xfrm>
            <a:custGeom>
              <a:avLst/>
              <a:gdLst>
                <a:gd name="T0" fmla="*/ 44 w 50"/>
                <a:gd name="T1" fmla="*/ 0 h 37"/>
                <a:gd name="T2" fmla="*/ 50 w 50"/>
                <a:gd name="T3" fmla="*/ 9 h 37"/>
                <a:gd name="T4" fmla="*/ 31 w 50"/>
                <a:gd name="T5" fmla="*/ 20 h 37"/>
                <a:gd name="T6" fmla="*/ 13 w 50"/>
                <a:gd name="T7" fmla="*/ 37 h 37"/>
                <a:gd name="T8" fmla="*/ 2 w 50"/>
                <a:gd name="T9" fmla="*/ 33 h 37"/>
                <a:gd name="T10" fmla="*/ 0 w 50"/>
                <a:gd name="T11" fmla="*/ 13 h 37"/>
                <a:gd name="T12" fmla="*/ 0 w 50"/>
                <a:gd name="T13" fmla="*/ 6 h 37"/>
                <a:gd name="T14" fmla="*/ 30 w 50"/>
                <a:gd name="T15" fmla="*/ 0 h 37"/>
                <a:gd name="T16" fmla="*/ 44 w 50"/>
                <a:gd name="T17" fmla="*/ 0 h 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37"/>
                <a:gd name="T29" fmla="*/ 50 w 50"/>
                <a:gd name="T30" fmla="*/ 37 h 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37">
                  <a:moveTo>
                    <a:pt x="44" y="0"/>
                  </a:moveTo>
                  <a:lnTo>
                    <a:pt x="50" y="9"/>
                  </a:lnTo>
                  <a:lnTo>
                    <a:pt x="31" y="20"/>
                  </a:lnTo>
                  <a:lnTo>
                    <a:pt x="13" y="37"/>
                  </a:lnTo>
                  <a:lnTo>
                    <a:pt x="2" y="3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30" y="0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94" name="Group 80"/>
          <p:cNvGrpSpPr>
            <a:grpSpLocks/>
          </p:cNvGrpSpPr>
          <p:nvPr/>
        </p:nvGrpSpPr>
        <p:grpSpPr bwMode="auto">
          <a:xfrm>
            <a:off x="6873875" y="1704975"/>
            <a:ext cx="765175" cy="1584325"/>
            <a:chOff x="2639" y="1008"/>
            <a:chExt cx="555" cy="1187"/>
          </a:xfrm>
        </p:grpSpPr>
        <p:grpSp>
          <p:nvGrpSpPr>
            <p:cNvPr id="62533" name="Group 81"/>
            <p:cNvGrpSpPr>
              <a:grpSpLocks/>
            </p:cNvGrpSpPr>
            <p:nvPr/>
          </p:nvGrpSpPr>
          <p:grpSpPr bwMode="auto">
            <a:xfrm>
              <a:off x="2639" y="1008"/>
              <a:ext cx="555" cy="1187"/>
              <a:chOff x="2639" y="1008"/>
              <a:chExt cx="555" cy="1187"/>
            </a:xfrm>
          </p:grpSpPr>
          <p:sp>
            <p:nvSpPr>
              <p:cNvPr id="62539" name="Freeform 82"/>
              <p:cNvSpPr>
                <a:spLocks/>
              </p:cNvSpPr>
              <p:nvPr/>
            </p:nvSpPr>
            <p:spPr bwMode="auto">
              <a:xfrm>
                <a:off x="2860" y="2035"/>
                <a:ext cx="37" cy="92"/>
              </a:xfrm>
              <a:custGeom>
                <a:avLst/>
                <a:gdLst>
                  <a:gd name="T0" fmla="*/ 37 w 37"/>
                  <a:gd name="T1" fmla="*/ 0 h 92"/>
                  <a:gd name="T2" fmla="*/ 35 w 37"/>
                  <a:gd name="T3" fmla="*/ 31 h 92"/>
                  <a:gd name="T4" fmla="*/ 24 w 37"/>
                  <a:gd name="T5" fmla="*/ 55 h 92"/>
                  <a:gd name="T6" fmla="*/ 7 w 37"/>
                  <a:gd name="T7" fmla="*/ 70 h 92"/>
                  <a:gd name="T8" fmla="*/ 11 w 37"/>
                  <a:gd name="T9" fmla="*/ 86 h 92"/>
                  <a:gd name="T10" fmla="*/ 4 w 37"/>
                  <a:gd name="T11" fmla="*/ 92 h 92"/>
                  <a:gd name="T12" fmla="*/ 0 w 37"/>
                  <a:gd name="T13" fmla="*/ 72 h 92"/>
                  <a:gd name="T14" fmla="*/ 6 w 37"/>
                  <a:gd name="T15" fmla="*/ 57 h 92"/>
                  <a:gd name="T16" fmla="*/ 11 w 37"/>
                  <a:gd name="T17" fmla="*/ 40 h 92"/>
                  <a:gd name="T18" fmla="*/ 37 w 37"/>
                  <a:gd name="T19" fmla="*/ 0 h 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7"/>
                  <a:gd name="T31" fmla="*/ 0 h 92"/>
                  <a:gd name="T32" fmla="*/ 37 w 37"/>
                  <a:gd name="T33" fmla="*/ 92 h 9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7" h="92">
                    <a:moveTo>
                      <a:pt x="37" y="0"/>
                    </a:moveTo>
                    <a:lnTo>
                      <a:pt x="35" y="31"/>
                    </a:lnTo>
                    <a:lnTo>
                      <a:pt x="24" y="55"/>
                    </a:lnTo>
                    <a:lnTo>
                      <a:pt x="7" y="70"/>
                    </a:lnTo>
                    <a:lnTo>
                      <a:pt x="11" y="86"/>
                    </a:lnTo>
                    <a:lnTo>
                      <a:pt x="4" y="92"/>
                    </a:lnTo>
                    <a:lnTo>
                      <a:pt x="0" y="72"/>
                    </a:lnTo>
                    <a:lnTo>
                      <a:pt x="6" y="57"/>
                    </a:lnTo>
                    <a:lnTo>
                      <a:pt x="11" y="40"/>
                    </a:lnTo>
                    <a:lnTo>
                      <a:pt x="37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40" name="Freeform 83"/>
              <p:cNvSpPr>
                <a:spLocks/>
              </p:cNvSpPr>
              <p:nvPr/>
            </p:nvSpPr>
            <p:spPr bwMode="auto">
              <a:xfrm>
                <a:off x="2942" y="1992"/>
                <a:ext cx="50" cy="73"/>
              </a:xfrm>
              <a:custGeom>
                <a:avLst/>
                <a:gdLst>
                  <a:gd name="T0" fmla="*/ 39 w 50"/>
                  <a:gd name="T1" fmla="*/ 0 h 73"/>
                  <a:gd name="T2" fmla="*/ 50 w 50"/>
                  <a:gd name="T3" fmla="*/ 0 h 73"/>
                  <a:gd name="T4" fmla="*/ 37 w 50"/>
                  <a:gd name="T5" fmla="*/ 15 h 73"/>
                  <a:gd name="T6" fmla="*/ 35 w 50"/>
                  <a:gd name="T7" fmla="*/ 26 h 73"/>
                  <a:gd name="T8" fmla="*/ 39 w 50"/>
                  <a:gd name="T9" fmla="*/ 41 h 73"/>
                  <a:gd name="T10" fmla="*/ 26 w 50"/>
                  <a:gd name="T11" fmla="*/ 56 h 73"/>
                  <a:gd name="T12" fmla="*/ 9 w 50"/>
                  <a:gd name="T13" fmla="*/ 73 h 73"/>
                  <a:gd name="T14" fmla="*/ 6 w 50"/>
                  <a:gd name="T15" fmla="*/ 56 h 73"/>
                  <a:gd name="T16" fmla="*/ 0 w 50"/>
                  <a:gd name="T17" fmla="*/ 49 h 73"/>
                  <a:gd name="T18" fmla="*/ 0 w 50"/>
                  <a:gd name="T19" fmla="*/ 36 h 73"/>
                  <a:gd name="T20" fmla="*/ 15 w 50"/>
                  <a:gd name="T21" fmla="*/ 22 h 73"/>
                  <a:gd name="T22" fmla="*/ 39 w 50"/>
                  <a:gd name="T23" fmla="*/ 0 h 7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0"/>
                  <a:gd name="T37" fmla="*/ 0 h 73"/>
                  <a:gd name="T38" fmla="*/ 50 w 50"/>
                  <a:gd name="T39" fmla="*/ 73 h 7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0" h="73">
                    <a:moveTo>
                      <a:pt x="39" y="0"/>
                    </a:moveTo>
                    <a:lnTo>
                      <a:pt x="50" y="0"/>
                    </a:lnTo>
                    <a:lnTo>
                      <a:pt x="37" y="15"/>
                    </a:lnTo>
                    <a:lnTo>
                      <a:pt x="35" y="26"/>
                    </a:lnTo>
                    <a:lnTo>
                      <a:pt x="39" y="41"/>
                    </a:lnTo>
                    <a:lnTo>
                      <a:pt x="26" y="56"/>
                    </a:lnTo>
                    <a:lnTo>
                      <a:pt x="9" y="73"/>
                    </a:lnTo>
                    <a:lnTo>
                      <a:pt x="6" y="56"/>
                    </a:lnTo>
                    <a:lnTo>
                      <a:pt x="0" y="49"/>
                    </a:lnTo>
                    <a:lnTo>
                      <a:pt x="0" y="36"/>
                    </a:lnTo>
                    <a:lnTo>
                      <a:pt x="15" y="22"/>
                    </a:lnTo>
                    <a:lnTo>
                      <a:pt x="39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2541" name="Group 84"/>
              <p:cNvGrpSpPr>
                <a:grpSpLocks/>
              </p:cNvGrpSpPr>
              <p:nvPr/>
            </p:nvGrpSpPr>
            <p:grpSpPr bwMode="auto">
              <a:xfrm>
                <a:off x="2639" y="1008"/>
                <a:ext cx="555" cy="1187"/>
                <a:chOff x="2639" y="1008"/>
                <a:chExt cx="555" cy="1187"/>
              </a:xfrm>
            </p:grpSpPr>
            <p:sp>
              <p:nvSpPr>
                <p:cNvPr id="62542" name="Freeform 85"/>
                <p:cNvSpPr>
                  <a:spLocks/>
                </p:cNvSpPr>
                <p:nvPr/>
              </p:nvSpPr>
              <p:spPr bwMode="auto">
                <a:xfrm>
                  <a:off x="2639" y="1008"/>
                  <a:ext cx="555" cy="1187"/>
                </a:xfrm>
                <a:custGeom>
                  <a:avLst/>
                  <a:gdLst>
                    <a:gd name="T0" fmla="*/ 436 w 555"/>
                    <a:gd name="T1" fmla="*/ 21 h 1187"/>
                    <a:gd name="T2" fmla="*/ 511 w 555"/>
                    <a:gd name="T3" fmla="*/ 73 h 1187"/>
                    <a:gd name="T4" fmla="*/ 518 w 555"/>
                    <a:gd name="T5" fmla="*/ 118 h 1187"/>
                    <a:gd name="T6" fmla="*/ 536 w 555"/>
                    <a:gd name="T7" fmla="*/ 158 h 1187"/>
                    <a:gd name="T8" fmla="*/ 533 w 555"/>
                    <a:gd name="T9" fmla="*/ 210 h 1187"/>
                    <a:gd name="T10" fmla="*/ 548 w 555"/>
                    <a:gd name="T11" fmla="*/ 247 h 1187"/>
                    <a:gd name="T12" fmla="*/ 544 w 555"/>
                    <a:gd name="T13" fmla="*/ 277 h 1187"/>
                    <a:gd name="T14" fmla="*/ 477 w 555"/>
                    <a:gd name="T15" fmla="*/ 284 h 1187"/>
                    <a:gd name="T16" fmla="*/ 448 w 555"/>
                    <a:gd name="T17" fmla="*/ 329 h 1187"/>
                    <a:gd name="T18" fmla="*/ 440 w 555"/>
                    <a:gd name="T19" fmla="*/ 362 h 1187"/>
                    <a:gd name="T20" fmla="*/ 444 w 555"/>
                    <a:gd name="T21" fmla="*/ 410 h 1187"/>
                    <a:gd name="T22" fmla="*/ 422 w 555"/>
                    <a:gd name="T23" fmla="*/ 455 h 1187"/>
                    <a:gd name="T24" fmla="*/ 358 w 555"/>
                    <a:gd name="T25" fmla="*/ 492 h 1187"/>
                    <a:gd name="T26" fmla="*/ 335 w 555"/>
                    <a:gd name="T27" fmla="*/ 514 h 1187"/>
                    <a:gd name="T28" fmla="*/ 306 w 555"/>
                    <a:gd name="T29" fmla="*/ 570 h 1187"/>
                    <a:gd name="T30" fmla="*/ 297 w 555"/>
                    <a:gd name="T31" fmla="*/ 613 h 1187"/>
                    <a:gd name="T32" fmla="*/ 271 w 555"/>
                    <a:gd name="T33" fmla="*/ 673 h 1187"/>
                    <a:gd name="T34" fmla="*/ 309 w 555"/>
                    <a:gd name="T35" fmla="*/ 751 h 1187"/>
                    <a:gd name="T36" fmla="*/ 339 w 555"/>
                    <a:gd name="T37" fmla="*/ 810 h 1187"/>
                    <a:gd name="T38" fmla="*/ 306 w 555"/>
                    <a:gd name="T39" fmla="*/ 832 h 1187"/>
                    <a:gd name="T40" fmla="*/ 278 w 555"/>
                    <a:gd name="T41" fmla="*/ 836 h 1187"/>
                    <a:gd name="T42" fmla="*/ 215 w 555"/>
                    <a:gd name="T43" fmla="*/ 840 h 1187"/>
                    <a:gd name="T44" fmla="*/ 274 w 555"/>
                    <a:gd name="T45" fmla="*/ 854 h 1187"/>
                    <a:gd name="T46" fmla="*/ 306 w 555"/>
                    <a:gd name="T47" fmla="*/ 873 h 1187"/>
                    <a:gd name="T48" fmla="*/ 285 w 555"/>
                    <a:gd name="T49" fmla="*/ 888 h 1187"/>
                    <a:gd name="T50" fmla="*/ 248 w 555"/>
                    <a:gd name="T51" fmla="*/ 921 h 1187"/>
                    <a:gd name="T52" fmla="*/ 237 w 555"/>
                    <a:gd name="T53" fmla="*/ 954 h 1187"/>
                    <a:gd name="T54" fmla="*/ 222 w 555"/>
                    <a:gd name="T55" fmla="*/ 1032 h 1187"/>
                    <a:gd name="T56" fmla="*/ 204 w 555"/>
                    <a:gd name="T57" fmla="*/ 1084 h 1187"/>
                    <a:gd name="T58" fmla="*/ 159 w 555"/>
                    <a:gd name="T59" fmla="*/ 1125 h 1187"/>
                    <a:gd name="T60" fmla="*/ 115 w 555"/>
                    <a:gd name="T61" fmla="*/ 1140 h 1187"/>
                    <a:gd name="T62" fmla="*/ 107 w 555"/>
                    <a:gd name="T63" fmla="*/ 1176 h 1187"/>
                    <a:gd name="T64" fmla="*/ 63 w 555"/>
                    <a:gd name="T65" fmla="*/ 1187 h 1187"/>
                    <a:gd name="T66" fmla="*/ 44 w 555"/>
                    <a:gd name="T67" fmla="*/ 1168 h 1187"/>
                    <a:gd name="T68" fmla="*/ 26 w 555"/>
                    <a:gd name="T69" fmla="*/ 1103 h 1187"/>
                    <a:gd name="T70" fmla="*/ 41 w 555"/>
                    <a:gd name="T71" fmla="*/ 1088 h 1187"/>
                    <a:gd name="T72" fmla="*/ 44 w 555"/>
                    <a:gd name="T73" fmla="*/ 1066 h 1187"/>
                    <a:gd name="T74" fmla="*/ 26 w 555"/>
                    <a:gd name="T75" fmla="*/ 1006 h 1187"/>
                    <a:gd name="T76" fmla="*/ 11 w 555"/>
                    <a:gd name="T77" fmla="*/ 958 h 1187"/>
                    <a:gd name="T78" fmla="*/ 0 w 555"/>
                    <a:gd name="T79" fmla="*/ 884 h 1187"/>
                    <a:gd name="T80" fmla="*/ 19 w 555"/>
                    <a:gd name="T81" fmla="*/ 854 h 1187"/>
                    <a:gd name="T82" fmla="*/ 33 w 555"/>
                    <a:gd name="T83" fmla="*/ 780 h 1187"/>
                    <a:gd name="T84" fmla="*/ 70 w 555"/>
                    <a:gd name="T85" fmla="*/ 736 h 1187"/>
                    <a:gd name="T86" fmla="*/ 59 w 555"/>
                    <a:gd name="T87" fmla="*/ 658 h 1187"/>
                    <a:gd name="T88" fmla="*/ 74 w 555"/>
                    <a:gd name="T89" fmla="*/ 621 h 1187"/>
                    <a:gd name="T90" fmla="*/ 67 w 555"/>
                    <a:gd name="T91" fmla="*/ 555 h 1187"/>
                    <a:gd name="T92" fmla="*/ 82 w 555"/>
                    <a:gd name="T93" fmla="*/ 477 h 1187"/>
                    <a:gd name="T94" fmla="*/ 130 w 555"/>
                    <a:gd name="T95" fmla="*/ 425 h 1187"/>
                    <a:gd name="T96" fmla="*/ 174 w 555"/>
                    <a:gd name="T97" fmla="*/ 410 h 1187"/>
                    <a:gd name="T98" fmla="*/ 156 w 555"/>
                    <a:gd name="T99" fmla="*/ 362 h 1187"/>
                    <a:gd name="T100" fmla="*/ 174 w 555"/>
                    <a:gd name="T101" fmla="*/ 322 h 1187"/>
                    <a:gd name="T102" fmla="*/ 185 w 555"/>
                    <a:gd name="T103" fmla="*/ 262 h 1187"/>
                    <a:gd name="T104" fmla="*/ 234 w 555"/>
                    <a:gd name="T105" fmla="*/ 225 h 1187"/>
                    <a:gd name="T106" fmla="*/ 256 w 555"/>
                    <a:gd name="T107" fmla="*/ 177 h 1187"/>
                    <a:gd name="T108" fmla="*/ 291 w 555"/>
                    <a:gd name="T109" fmla="*/ 103 h 1187"/>
                    <a:gd name="T110" fmla="*/ 330 w 555"/>
                    <a:gd name="T111" fmla="*/ 69 h 1187"/>
                    <a:gd name="T112" fmla="*/ 367 w 555"/>
                    <a:gd name="T113" fmla="*/ 42 h 1187"/>
                    <a:gd name="T114" fmla="*/ 414 w 555"/>
                    <a:gd name="T115" fmla="*/ 0 h 11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555"/>
                    <a:gd name="T175" fmla="*/ 0 h 1187"/>
                    <a:gd name="T176" fmla="*/ 555 w 555"/>
                    <a:gd name="T177" fmla="*/ 1187 h 11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555" h="1187">
                      <a:moveTo>
                        <a:pt x="418" y="0"/>
                      </a:moveTo>
                      <a:lnTo>
                        <a:pt x="425" y="3"/>
                      </a:lnTo>
                      <a:lnTo>
                        <a:pt x="436" y="21"/>
                      </a:lnTo>
                      <a:lnTo>
                        <a:pt x="485" y="69"/>
                      </a:lnTo>
                      <a:lnTo>
                        <a:pt x="492" y="58"/>
                      </a:lnTo>
                      <a:lnTo>
                        <a:pt x="511" y="73"/>
                      </a:lnTo>
                      <a:lnTo>
                        <a:pt x="518" y="88"/>
                      </a:lnTo>
                      <a:lnTo>
                        <a:pt x="518" y="99"/>
                      </a:lnTo>
                      <a:lnTo>
                        <a:pt x="518" y="118"/>
                      </a:lnTo>
                      <a:lnTo>
                        <a:pt x="511" y="129"/>
                      </a:lnTo>
                      <a:lnTo>
                        <a:pt x="525" y="144"/>
                      </a:lnTo>
                      <a:lnTo>
                        <a:pt x="536" y="158"/>
                      </a:lnTo>
                      <a:lnTo>
                        <a:pt x="536" y="170"/>
                      </a:lnTo>
                      <a:lnTo>
                        <a:pt x="536" y="188"/>
                      </a:lnTo>
                      <a:lnTo>
                        <a:pt x="533" y="210"/>
                      </a:lnTo>
                      <a:lnTo>
                        <a:pt x="525" y="218"/>
                      </a:lnTo>
                      <a:lnTo>
                        <a:pt x="536" y="229"/>
                      </a:lnTo>
                      <a:lnTo>
                        <a:pt x="548" y="247"/>
                      </a:lnTo>
                      <a:lnTo>
                        <a:pt x="555" y="266"/>
                      </a:lnTo>
                      <a:lnTo>
                        <a:pt x="555" y="273"/>
                      </a:lnTo>
                      <a:lnTo>
                        <a:pt x="544" y="277"/>
                      </a:lnTo>
                      <a:lnTo>
                        <a:pt x="496" y="277"/>
                      </a:lnTo>
                      <a:lnTo>
                        <a:pt x="485" y="277"/>
                      </a:lnTo>
                      <a:lnTo>
                        <a:pt x="477" y="284"/>
                      </a:lnTo>
                      <a:lnTo>
                        <a:pt x="477" y="299"/>
                      </a:lnTo>
                      <a:lnTo>
                        <a:pt x="470" y="310"/>
                      </a:lnTo>
                      <a:lnTo>
                        <a:pt x="448" y="329"/>
                      </a:lnTo>
                      <a:lnTo>
                        <a:pt x="451" y="344"/>
                      </a:lnTo>
                      <a:lnTo>
                        <a:pt x="448" y="355"/>
                      </a:lnTo>
                      <a:lnTo>
                        <a:pt x="440" y="362"/>
                      </a:lnTo>
                      <a:lnTo>
                        <a:pt x="448" y="385"/>
                      </a:lnTo>
                      <a:lnTo>
                        <a:pt x="451" y="399"/>
                      </a:lnTo>
                      <a:lnTo>
                        <a:pt x="444" y="410"/>
                      </a:lnTo>
                      <a:lnTo>
                        <a:pt x="429" y="422"/>
                      </a:lnTo>
                      <a:lnTo>
                        <a:pt x="425" y="436"/>
                      </a:lnTo>
                      <a:lnTo>
                        <a:pt x="422" y="455"/>
                      </a:lnTo>
                      <a:lnTo>
                        <a:pt x="396" y="466"/>
                      </a:lnTo>
                      <a:lnTo>
                        <a:pt x="380" y="477"/>
                      </a:lnTo>
                      <a:lnTo>
                        <a:pt x="358" y="492"/>
                      </a:lnTo>
                      <a:lnTo>
                        <a:pt x="361" y="503"/>
                      </a:lnTo>
                      <a:lnTo>
                        <a:pt x="343" y="507"/>
                      </a:lnTo>
                      <a:lnTo>
                        <a:pt x="335" y="514"/>
                      </a:lnTo>
                      <a:lnTo>
                        <a:pt x="317" y="540"/>
                      </a:lnTo>
                      <a:lnTo>
                        <a:pt x="302" y="551"/>
                      </a:lnTo>
                      <a:lnTo>
                        <a:pt x="306" y="570"/>
                      </a:lnTo>
                      <a:lnTo>
                        <a:pt x="297" y="576"/>
                      </a:lnTo>
                      <a:lnTo>
                        <a:pt x="289" y="584"/>
                      </a:lnTo>
                      <a:lnTo>
                        <a:pt x="297" y="613"/>
                      </a:lnTo>
                      <a:lnTo>
                        <a:pt x="293" y="632"/>
                      </a:lnTo>
                      <a:lnTo>
                        <a:pt x="274" y="643"/>
                      </a:lnTo>
                      <a:lnTo>
                        <a:pt x="271" y="673"/>
                      </a:lnTo>
                      <a:lnTo>
                        <a:pt x="274" y="710"/>
                      </a:lnTo>
                      <a:lnTo>
                        <a:pt x="282" y="728"/>
                      </a:lnTo>
                      <a:lnTo>
                        <a:pt x="309" y="751"/>
                      </a:lnTo>
                      <a:lnTo>
                        <a:pt x="320" y="773"/>
                      </a:lnTo>
                      <a:lnTo>
                        <a:pt x="332" y="795"/>
                      </a:lnTo>
                      <a:lnTo>
                        <a:pt x="339" y="810"/>
                      </a:lnTo>
                      <a:lnTo>
                        <a:pt x="332" y="825"/>
                      </a:lnTo>
                      <a:lnTo>
                        <a:pt x="317" y="836"/>
                      </a:lnTo>
                      <a:lnTo>
                        <a:pt x="306" y="832"/>
                      </a:lnTo>
                      <a:lnTo>
                        <a:pt x="297" y="821"/>
                      </a:lnTo>
                      <a:lnTo>
                        <a:pt x="282" y="825"/>
                      </a:lnTo>
                      <a:lnTo>
                        <a:pt x="278" y="836"/>
                      </a:lnTo>
                      <a:lnTo>
                        <a:pt x="256" y="836"/>
                      </a:lnTo>
                      <a:lnTo>
                        <a:pt x="222" y="832"/>
                      </a:lnTo>
                      <a:lnTo>
                        <a:pt x="215" y="840"/>
                      </a:lnTo>
                      <a:lnTo>
                        <a:pt x="237" y="851"/>
                      </a:lnTo>
                      <a:lnTo>
                        <a:pt x="267" y="840"/>
                      </a:lnTo>
                      <a:lnTo>
                        <a:pt x="274" y="854"/>
                      </a:lnTo>
                      <a:lnTo>
                        <a:pt x="297" y="858"/>
                      </a:lnTo>
                      <a:lnTo>
                        <a:pt x="313" y="865"/>
                      </a:lnTo>
                      <a:lnTo>
                        <a:pt x="306" y="873"/>
                      </a:lnTo>
                      <a:lnTo>
                        <a:pt x="285" y="869"/>
                      </a:lnTo>
                      <a:lnTo>
                        <a:pt x="282" y="877"/>
                      </a:lnTo>
                      <a:lnTo>
                        <a:pt x="285" y="888"/>
                      </a:lnTo>
                      <a:lnTo>
                        <a:pt x="274" y="903"/>
                      </a:lnTo>
                      <a:lnTo>
                        <a:pt x="256" y="917"/>
                      </a:lnTo>
                      <a:lnTo>
                        <a:pt x="248" y="921"/>
                      </a:lnTo>
                      <a:lnTo>
                        <a:pt x="241" y="925"/>
                      </a:lnTo>
                      <a:lnTo>
                        <a:pt x="245" y="943"/>
                      </a:lnTo>
                      <a:lnTo>
                        <a:pt x="237" y="954"/>
                      </a:lnTo>
                      <a:lnTo>
                        <a:pt x="226" y="977"/>
                      </a:lnTo>
                      <a:lnTo>
                        <a:pt x="230" y="999"/>
                      </a:lnTo>
                      <a:lnTo>
                        <a:pt x="222" y="1032"/>
                      </a:lnTo>
                      <a:lnTo>
                        <a:pt x="215" y="1047"/>
                      </a:lnTo>
                      <a:lnTo>
                        <a:pt x="215" y="1069"/>
                      </a:lnTo>
                      <a:lnTo>
                        <a:pt x="204" y="1084"/>
                      </a:lnTo>
                      <a:lnTo>
                        <a:pt x="189" y="1110"/>
                      </a:lnTo>
                      <a:lnTo>
                        <a:pt x="185" y="1129"/>
                      </a:lnTo>
                      <a:lnTo>
                        <a:pt x="159" y="1125"/>
                      </a:lnTo>
                      <a:lnTo>
                        <a:pt x="133" y="1125"/>
                      </a:lnTo>
                      <a:lnTo>
                        <a:pt x="130" y="1136"/>
                      </a:lnTo>
                      <a:lnTo>
                        <a:pt x="115" y="1140"/>
                      </a:lnTo>
                      <a:lnTo>
                        <a:pt x="107" y="1144"/>
                      </a:lnTo>
                      <a:lnTo>
                        <a:pt x="111" y="1157"/>
                      </a:lnTo>
                      <a:lnTo>
                        <a:pt x="107" y="1176"/>
                      </a:lnTo>
                      <a:lnTo>
                        <a:pt x="89" y="1187"/>
                      </a:lnTo>
                      <a:lnTo>
                        <a:pt x="78" y="1176"/>
                      </a:lnTo>
                      <a:lnTo>
                        <a:pt x="63" y="1187"/>
                      </a:lnTo>
                      <a:lnTo>
                        <a:pt x="44" y="1187"/>
                      </a:lnTo>
                      <a:lnTo>
                        <a:pt x="37" y="1176"/>
                      </a:lnTo>
                      <a:lnTo>
                        <a:pt x="44" y="1168"/>
                      </a:lnTo>
                      <a:lnTo>
                        <a:pt x="48" y="1147"/>
                      </a:lnTo>
                      <a:lnTo>
                        <a:pt x="33" y="1118"/>
                      </a:lnTo>
                      <a:lnTo>
                        <a:pt x="26" y="1103"/>
                      </a:lnTo>
                      <a:lnTo>
                        <a:pt x="30" y="1095"/>
                      </a:lnTo>
                      <a:lnTo>
                        <a:pt x="37" y="1095"/>
                      </a:lnTo>
                      <a:lnTo>
                        <a:pt x="41" y="1088"/>
                      </a:lnTo>
                      <a:lnTo>
                        <a:pt x="44" y="1080"/>
                      </a:lnTo>
                      <a:lnTo>
                        <a:pt x="48" y="1073"/>
                      </a:lnTo>
                      <a:lnTo>
                        <a:pt x="44" y="1066"/>
                      </a:lnTo>
                      <a:lnTo>
                        <a:pt x="37" y="1051"/>
                      </a:lnTo>
                      <a:lnTo>
                        <a:pt x="22" y="1029"/>
                      </a:lnTo>
                      <a:lnTo>
                        <a:pt x="26" y="1006"/>
                      </a:lnTo>
                      <a:lnTo>
                        <a:pt x="15" y="988"/>
                      </a:lnTo>
                      <a:lnTo>
                        <a:pt x="4" y="977"/>
                      </a:lnTo>
                      <a:lnTo>
                        <a:pt x="11" y="958"/>
                      </a:lnTo>
                      <a:lnTo>
                        <a:pt x="19" y="921"/>
                      </a:lnTo>
                      <a:lnTo>
                        <a:pt x="4" y="903"/>
                      </a:lnTo>
                      <a:lnTo>
                        <a:pt x="0" y="884"/>
                      </a:lnTo>
                      <a:lnTo>
                        <a:pt x="0" y="873"/>
                      </a:lnTo>
                      <a:lnTo>
                        <a:pt x="7" y="851"/>
                      </a:lnTo>
                      <a:lnTo>
                        <a:pt x="19" y="854"/>
                      </a:lnTo>
                      <a:lnTo>
                        <a:pt x="30" y="825"/>
                      </a:lnTo>
                      <a:lnTo>
                        <a:pt x="30" y="791"/>
                      </a:lnTo>
                      <a:lnTo>
                        <a:pt x="33" y="780"/>
                      </a:lnTo>
                      <a:lnTo>
                        <a:pt x="48" y="769"/>
                      </a:lnTo>
                      <a:lnTo>
                        <a:pt x="70" y="754"/>
                      </a:lnTo>
                      <a:lnTo>
                        <a:pt x="70" y="736"/>
                      </a:lnTo>
                      <a:lnTo>
                        <a:pt x="67" y="680"/>
                      </a:lnTo>
                      <a:lnTo>
                        <a:pt x="59" y="673"/>
                      </a:lnTo>
                      <a:lnTo>
                        <a:pt x="59" y="658"/>
                      </a:lnTo>
                      <a:lnTo>
                        <a:pt x="78" y="650"/>
                      </a:lnTo>
                      <a:lnTo>
                        <a:pt x="85" y="643"/>
                      </a:lnTo>
                      <a:lnTo>
                        <a:pt x="74" y="621"/>
                      </a:lnTo>
                      <a:lnTo>
                        <a:pt x="59" y="599"/>
                      </a:lnTo>
                      <a:lnTo>
                        <a:pt x="63" y="573"/>
                      </a:lnTo>
                      <a:lnTo>
                        <a:pt x="67" y="555"/>
                      </a:lnTo>
                      <a:lnTo>
                        <a:pt x="82" y="522"/>
                      </a:lnTo>
                      <a:lnTo>
                        <a:pt x="82" y="507"/>
                      </a:lnTo>
                      <a:lnTo>
                        <a:pt x="82" y="477"/>
                      </a:lnTo>
                      <a:lnTo>
                        <a:pt x="93" y="451"/>
                      </a:lnTo>
                      <a:lnTo>
                        <a:pt x="111" y="436"/>
                      </a:lnTo>
                      <a:lnTo>
                        <a:pt x="130" y="425"/>
                      </a:lnTo>
                      <a:lnTo>
                        <a:pt x="148" y="429"/>
                      </a:lnTo>
                      <a:lnTo>
                        <a:pt x="167" y="436"/>
                      </a:lnTo>
                      <a:lnTo>
                        <a:pt x="174" y="410"/>
                      </a:lnTo>
                      <a:lnTo>
                        <a:pt x="167" y="388"/>
                      </a:lnTo>
                      <a:lnTo>
                        <a:pt x="159" y="373"/>
                      </a:lnTo>
                      <a:lnTo>
                        <a:pt x="156" y="362"/>
                      </a:lnTo>
                      <a:lnTo>
                        <a:pt x="159" y="351"/>
                      </a:lnTo>
                      <a:lnTo>
                        <a:pt x="171" y="347"/>
                      </a:lnTo>
                      <a:lnTo>
                        <a:pt x="174" y="322"/>
                      </a:lnTo>
                      <a:lnTo>
                        <a:pt x="182" y="299"/>
                      </a:lnTo>
                      <a:lnTo>
                        <a:pt x="185" y="281"/>
                      </a:lnTo>
                      <a:lnTo>
                        <a:pt x="185" y="262"/>
                      </a:lnTo>
                      <a:lnTo>
                        <a:pt x="196" y="244"/>
                      </a:lnTo>
                      <a:lnTo>
                        <a:pt x="219" y="229"/>
                      </a:lnTo>
                      <a:lnTo>
                        <a:pt x="234" y="225"/>
                      </a:lnTo>
                      <a:lnTo>
                        <a:pt x="234" y="207"/>
                      </a:lnTo>
                      <a:lnTo>
                        <a:pt x="241" y="195"/>
                      </a:lnTo>
                      <a:lnTo>
                        <a:pt x="256" y="177"/>
                      </a:lnTo>
                      <a:lnTo>
                        <a:pt x="271" y="166"/>
                      </a:lnTo>
                      <a:lnTo>
                        <a:pt x="263" y="134"/>
                      </a:lnTo>
                      <a:lnTo>
                        <a:pt x="291" y="103"/>
                      </a:lnTo>
                      <a:lnTo>
                        <a:pt x="297" y="90"/>
                      </a:lnTo>
                      <a:lnTo>
                        <a:pt x="317" y="86"/>
                      </a:lnTo>
                      <a:lnTo>
                        <a:pt x="330" y="69"/>
                      </a:lnTo>
                      <a:lnTo>
                        <a:pt x="330" y="58"/>
                      </a:lnTo>
                      <a:lnTo>
                        <a:pt x="343" y="45"/>
                      </a:lnTo>
                      <a:lnTo>
                        <a:pt x="367" y="42"/>
                      </a:lnTo>
                      <a:lnTo>
                        <a:pt x="396" y="42"/>
                      </a:lnTo>
                      <a:lnTo>
                        <a:pt x="418" y="21"/>
                      </a:lnTo>
                      <a:lnTo>
                        <a:pt x="414" y="0"/>
                      </a:lnTo>
                      <a:lnTo>
                        <a:pt x="418" y="0"/>
                      </a:lnTo>
                      <a:close/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43" name="Freeform 86"/>
                <p:cNvSpPr>
                  <a:spLocks/>
                </p:cNvSpPr>
                <p:nvPr/>
              </p:nvSpPr>
              <p:spPr bwMode="auto">
                <a:xfrm>
                  <a:off x="2639" y="1008"/>
                  <a:ext cx="555" cy="1187"/>
                </a:xfrm>
                <a:custGeom>
                  <a:avLst/>
                  <a:gdLst>
                    <a:gd name="T0" fmla="*/ 436 w 555"/>
                    <a:gd name="T1" fmla="*/ 21 h 1187"/>
                    <a:gd name="T2" fmla="*/ 511 w 555"/>
                    <a:gd name="T3" fmla="*/ 73 h 1187"/>
                    <a:gd name="T4" fmla="*/ 518 w 555"/>
                    <a:gd name="T5" fmla="*/ 118 h 1187"/>
                    <a:gd name="T6" fmla="*/ 536 w 555"/>
                    <a:gd name="T7" fmla="*/ 158 h 1187"/>
                    <a:gd name="T8" fmla="*/ 533 w 555"/>
                    <a:gd name="T9" fmla="*/ 210 h 1187"/>
                    <a:gd name="T10" fmla="*/ 548 w 555"/>
                    <a:gd name="T11" fmla="*/ 247 h 1187"/>
                    <a:gd name="T12" fmla="*/ 544 w 555"/>
                    <a:gd name="T13" fmla="*/ 277 h 1187"/>
                    <a:gd name="T14" fmla="*/ 477 w 555"/>
                    <a:gd name="T15" fmla="*/ 284 h 1187"/>
                    <a:gd name="T16" fmla="*/ 448 w 555"/>
                    <a:gd name="T17" fmla="*/ 329 h 1187"/>
                    <a:gd name="T18" fmla="*/ 440 w 555"/>
                    <a:gd name="T19" fmla="*/ 362 h 1187"/>
                    <a:gd name="T20" fmla="*/ 444 w 555"/>
                    <a:gd name="T21" fmla="*/ 410 h 1187"/>
                    <a:gd name="T22" fmla="*/ 422 w 555"/>
                    <a:gd name="T23" fmla="*/ 455 h 1187"/>
                    <a:gd name="T24" fmla="*/ 358 w 555"/>
                    <a:gd name="T25" fmla="*/ 492 h 1187"/>
                    <a:gd name="T26" fmla="*/ 335 w 555"/>
                    <a:gd name="T27" fmla="*/ 514 h 1187"/>
                    <a:gd name="T28" fmla="*/ 306 w 555"/>
                    <a:gd name="T29" fmla="*/ 570 h 1187"/>
                    <a:gd name="T30" fmla="*/ 297 w 555"/>
                    <a:gd name="T31" fmla="*/ 613 h 1187"/>
                    <a:gd name="T32" fmla="*/ 271 w 555"/>
                    <a:gd name="T33" fmla="*/ 673 h 1187"/>
                    <a:gd name="T34" fmla="*/ 309 w 555"/>
                    <a:gd name="T35" fmla="*/ 751 h 1187"/>
                    <a:gd name="T36" fmla="*/ 339 w 555"/>
                    <a:gd name="T37" fmla="*/ 810 h 1187"/>
                    <a:gd name="T38" fmla="*/ 306 w 555"/>
                    <a:gd name="T39" fmla="*/ 832 h 1187"/>
                    <a:gd name="T40" fmla="*/ 278 w 555"/>
                    <a:gd name="T41" fmla="*/ 836 h 1187"/>
                    <a:gd name="T42" fmla="*/ 215 w 555"/>
                    <a:gd name="T43" fmla="*/ 840 h 1187"/>
                    <a:gd name="T44" fmla="*/ 274 w 555"/>
                    <a:gd name="T45" fmla="*/ 854 h 1187"/>
                    <a:gd name="T46" fmla="*/ 306 w 555"/>
                    <a:gd name="T47" fmla="*/ 873 h 1187"/>
                    <a:gd name="T48" fmla="*/ 285 w 555"/>
                    <a:gd name="T49" fmla="*/ 888 h 1187"/>
                    <a:gd name="T50" fmla="*/ 248 w 555"/>
                    <a:gd name="T51" fmla="*/ 921 h 1187"/>
                    <a:gd name="T52" fmla="*/ 237 w 555"/>
                    <a:gd name="T53" fmla="*/ 954 h 1187"/>
                    <a:gd name="T54" fmla="*/ 222 w 555"/>
                    <a:gd name="T55" fmla="*/ 1032 h 1187"/>
                    <a:gd name="T56" fmla="*/ 204 w 555"/>
                    <a:gd name="T57" fmla="*/ 1084 h 1187"/>
                    <a:gd name="T58" fmla="*/ 159 w 555"/>
                    <a:gd name="T59" fmla="*/ 1125 h 1187"/>
                    <a:gd name="T60" fmla="*/ 115 w 555"/>
                    <a:gd name="T61" fmla="*/ 1140 h 1187"/>
                    <a:gd name="T62" fmla="*/ 107 w 555"/>
                    <a:gd name="T63" fmla="*/ 1176 h 1187"/>
                    <a:gd name="T64" fmla="*/ 63 w 555"/>
                    <a:gd name="T65" fmla="*/ 1187 h 1187"/>
                    <a:gd name="T66" fmla="*/ 44 w 555"/>
                    <a:gd name="T67" fmla="*/ 1168 h 1187"/>
                    <a:gd name="T68" fmla="*/ 26 w 555"/>
                    <a:gd name="T69" fmla="*/ 1103 h 1187"/>
                    <a:gd name="T70" fmla="*/ 41 w 555"/>
                    <a:gd name="T71" fmla="*/ 1088 h 1187"/>
                    <a:gd name="T72" fmla="*/ 44 w 555"/>
                    <a:gd name="T73" fmla="*/ 1066 h 1187"/>
                    <a:gd name="T74" fmla="*/ 26 w 555"/>
                    <a:gd name="T75" fmla="*/ 1006 h 1187"/>
                    <a:gd name="T76" fmla="*/ 11 w 555"/>
                    <a:gd name="T77" fmla="*/ 958 h 1187"/>
                    <a:gd name="T78" fmla="*/ 0 w 555"/>
                    <a:gd name="T79" fmla="*/ 884 h 1187"/>
                    <a:gd name="T80" fmla="*/ 19 w 555"/>
                    <a:gd name="T81" fmla="*/ 854 h 1187"/>
                    <a:gd name="T82" fmla="*/ 33 w 555"/>
                    <a:gd name="T83" fmla="*/ 780 h 1187"/>
                    <a:gd name="T84" fmla="*/ 70 w 555"/>
                    <a:gd name="T85" fmla="*/ 736 h 1187"/>
                    <a:gd name="T86" fmla="*/ 59 w 555"/>
                    <a:gd name="T87" fmla="*/ 658 h 1187"/>
                    <a:gd name="T88" fmla="*/ 74 w 555"/>
                    <a:gd name="T89" fmla="*/ 621 h 1187"/>
                    <a:gd name="T90" fmla="*/ 67 w 555"/>
                    <a:gd name="T91" fmla="*/ 555 h 1187"/>
                    <a:gd name="T92" fmla="*/ 82 w 555"/>
                    <a:gd name="T93" fmla="*/ 477 h 1187"/>
                    <a:gd name="T94" fmla="*/ 130 w 555"/>
                    <a:gd name="T95" fmla="*/ 425 h 1187"/>
                    <a:gd name="T96" fmla="*/ 174 w 555"/>
                    <a:gd name="T97" fmla="*/ 410 h 1187"/>
                    <a:gd name="T98" fmla="*/ 156 w 555"/>
                    <a:gd name="T99" fmla="*/ 362 h 1187"/>
                    <a:gd name="T100" fmla="*/ 174 w 555"/>
                    <a:gd name="T101" fmla="*/ 322 h 1187"/>
                    <a:gd name="T102" fmla="*/ 185 w 555"/>
                    <a:gd name="T103" fmla="*/ 262 h 1187"/>
                    <a:gd name="T104" fmla="*/ 234 w 555"/>
                    <a:gd name="T105" fmla="*/ 225 h 1187"/>
                    <a:gd name="T106" fmla="*/ 256 w 555"/>
                    <a:gd name="T107" fmla="*/ 177 h 1187"/>
                    <a:gd name="T108" fmla="*/ 291 w 555"/>
                    <a:gd name="T109" fmla="*/ 103 h 1187"/>
                    <a:gd name="T110" fmla="*/ 330 w 555"/>
                    <a:gd name="T111" fmla="*/ 69 h 1187"/>
                    <a:gd name="T112" fmla="*/ 367 w 555"/>
                    <a:gd name="T113" fmla="*/ 42 h 1187"/>
                    <a:gd name="T114" fmla="*/ 414 w 555"/>
                    <a:gd name="T115" fmla="*/ 0 h 11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555"/>
                    <a:gd name="T175" fmla="*/ 0 h 1187"/>
                    <a:gd name="T176" fmla="*/ 555 w 555"/>
                    <a:gd name="T177" fmla="*/ 1187 h 11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555" h="1187">
                      <a:moveTo>
                        <a:pt x="418" y="0"/>
                      </a:moveTo>
                      <a:lnTo>
                        <a:pt x="425" y="3"/>
                      </a:lnTo>
                      <a:lnTo>
                        <a:pt x="436" y="21"/>
                      </a:lnTo>
                      <a:lnTo>
                        <a:pt x="485" y="69"/>
                      </a:lnTo>
                      <a:lnTo>
                        <a:pt x="492" y="58"/>
                      </a:lnTo>
                      <a:lnTo>
                        <a:pt x="511" y="73"/>
                      </a:lnTo>
                      <a:lnTo>
                        <a:pt x="518" y="88"/>
                      </a:lnTo>
                      <a:lnTo>
                        <a:pt x="518" y="99"/>
                      </a:lnTo>
                      <a:lnTo>
                        <a:pt x="518" y="118"/>
                      </a:lnTo>
                      <a:lnTo>
                        <a:pt x="511" y="129"/>
                      </a:lnTo>
                      <a:lnTo>
                        <a:pt x="525" y="144"/>
                      </a:lnTo>
                      <a:lnTo>
                        <a:pt x="536" y="158"/>
                      </a:lnTo>
                      <a:lnTo>
                        <a:pt x="536" y="170"/>
                      </a:lnTo>
                      <a:lnTo>
                        <a:pt x="536" y="188"/>
                      </a:lnTo>
                      <a:lnTo>
                        <a:pt x="533" y="210"/>
                      </a:lnTo>
                      <a:lnTo>
                        <a:pt x="525" y="218"/>
                      </a:lnTo>
                      <a:lnTo>
                        <a:pt x="536" y="229"/>
                      </a:lnTo>
                      <a:lnTo>
                        <a:pt x="548" y="247"/>
                      </a:lnTo>
                      <a:lnTo>
                        <a:pt x="555" y="266"/>
                      </a:lnTo>
                      <a:lnTo>
                        <a:pt x="555" y="273"/>
                      </a:lnTo>
                      <a:lnTo>
                        <a:pt x="544" y="277"/>
                      </a:lnTo>
                      <a:lnTo>
                        <a:pt x="496" y="277"/>
                      </a:lnTo>
                      <a:lnTo>
                        <a:pt x="485" y="277"/>
                      </a:lnTo>
                      <a:lnTo>
                        <a:pt x="477" y="284"/>
                      </a:lnTo>
                      <a:lnTo>
                        <a:pt x="477" y="299"/>
                      </a:lnTo>
                      <a:lnTo>
                        <a:pt x="470" y="310"/>
                      </a:lnTo>
                      <a:lnTo>
                        <a:pt x="448" y="329"/>
                      </a:lnTo>
                      <a:lnTo>
                        <a:pt x="451" y="344"/>
                      </a:lnTo>
                      <a:lnTo>
                        <a:pt x="448" y="355"/>
                      </a:lnTo>
                      <a:lnTo>
                        <a:pt x="440" y="362"/>
                      </a:lnTo>
                      <a:lnTo>
                        <a:pt x="448" y="385"/>
                      </a:lnTo>
                      <a:lnTo>
                        <a:pt x="451" y="399"/>
                      </a:lnTo>
                      <a:lnTo>
                        <a:pt x="444" y="410"/>
                      </a:lnTo>
                      <a:lnTo>
                        <a:pt x="429" y="422"/>
                      </a:lnTo>
                      <a:lnTo>
                        <a:pt x="425" y="436"/>
                      </a:lnTo>
                      <a:lnTo>
                        <a:pt x="422" y="455"/>
                      </a:lnTo>
                      <a:lnTo>
                        <a:pt x="396" y="466"/>
                      </a:lnTo>
                      <a:lnTo>
                        <a:pt x="380" y="477"/>
                      </a:lnTo>
                      <a:lnTo>
                        <a:pt x="358" y="492"/>
                      </a:lnTo>
                      <a:lnTo>
                        <a:pt x="361" y="503"/>
                      </a:lnTo>
                      <a:lnTo>
                        <a:pt x="343" y="507"/>
                      </a:lnTo>
                      <a:lnTo>
                        <a:pt x="335" y="514"/>
                      </a:lnTo>
                      <a:lnTo>
                        <a:pt x="317" y="540"/>
                      </a:lnTo>
                      <a:lnTo>
                        <a:pt x="302" y="551"/>
                      </a:lnTo>
                      <a:lnTo>
                        <a:pt x="306" y="570"/>
                      </a:lnTo>
                      <a:lnTo>
                        <a:pt x="297" y="576"/>
                      </a:lnTo>
                      <a:lnTo>
                        <a:pt x="289" y="584"/>
                      </a:lnTo>
                      <a:lnTo>
                        <a:pt x="297" y="613"/>
                      </a:lnTo>
                      <a:lnTo>
                        <a:pt x="293" y="632"/>
                      </a:lnTo>
                      <a:lnTo>
                        <a:pt x="274" y="643"/>
                      </a:lnTo>
                      <a:lnTo>
                        <a:pt x="271" y="673"/>
                      </a:lnTo>
                      <a:lnTo>
                        <a:pt x="274" y="710"/>
                      </a:lnTo>
                      <a:lnTo>
                        <a:pt x="282" y="728"/>
                      </a:lnTo>
                      <a:lnTo>
                        <a:pt x="309" y="751"/>
                      </a:lnTo>
                      <a:lnTo>
                        <a:pt x="320" y="773"/>
                      </a:lnTo>
                      <a:lnTo>
                        <a:pt x="332" y="795"/>
                      </a:lnTo>
                      <a:lnTo>
                        <a:pt x="339" y="810"/>
                      </a:lnTo>
                      <a:lnTo>
                        <a:pt x="332" y="825"/>
                      </a:lnTo>
                      <a:lnTo>
                        <a:pt x="317" y="836"/>
                      </a:lnTo>
                      <a:lnTo>
                        <a:pt x="306" y="832"/>
                      </a:lnTo>
                      <a:lnTo>
                        <a:pt x="297" y="821"/>
                      </a:lnTo>
                      <a:lnTo>
                        <a:pt x="282" y="825"/>
                      </a:lnTo>
                      <a:lnTo>
                        <a:pt x="278" y="836"/>
                      </a:lnTo>
                      <a:lnTo>
                        <a:pt x="256" y="836"/>
                      </a:lnTo>
                      <a:lnTo>
                        <a:pt x="222" y="832"/>
                      </a:lnTo>
                      <a:lnTo>
                        <a:pt x="215" y="840"/>
                      </a:lnTo>
                      <a:lnTo>
                        <a:pt x="237" y="851"/>
                      </a:lnTo>
                      <a:lnTo>
                        <a:pt x="267" y="840"/>
                      </a:lnTo>
                      <a:lnTo>
                        <a:pt x="274" y="854"/>
                      </a:lnTo>
                      <a:lnTo>
                        <a:pt x="297" y="858"/>
                      </a:lnTo>
                      <a:lnTo>
                        <a:pt x="313" y="865"/>
                      </a:lnTo>
                      <a:lnTo>
                        <a:pt x="306" y="873"/>
                      </a:lnTo>
                      <a:lnTo>
                        <a:pt x="285" y="869"/>
                      </a:lnTo>
                      <a:lnTo>
                        <a:pt x="282" y="877"/>
                      </a:lnTo>
                      <a:lnTo>
                        <a:pt x="285" y="888"/>
                      </a:lnTo>
                      <a:lnTo>
                        <a:pt x="274" y="903"/>
                      </a:lnTo>
                      <a:lnTo>
                        <a:pt x="256" y="917"/>
                      </a:lnTo>
                      <a:lnTo>
                        <a:pt x="248" y="921"/>
                      </a:lnTo>
                      <a:lnTo>
                        <a:pt x="241" y="925"/>
                      </a:lnTo>
                      <a:lnTo>
                        <a:pt x="245" y="943"/>
                      </a:lnTo>
                      <a:lnTo>
                        <a:pt x="237" y="954"/>
                      </a:lnTo>
                      <a:lnTo>
                        <a:pt x="226" y="977"/>
                      </a:lnTo>
                      <a:lnTo>
                        <a:pt x="230" y="999"/>
                      </a:lnTo>
                      <a:lnTo>
                        <a:pt x="222" y="1032"/>
                      </a:lnTo>
                      <a:lnTo>
                        <a:pt x="215" y="1047"/>
                      </a:lnTo>
                      <a:lnTo>
                        <a:pt x="215" y="1069"/>
                      </a:lnTo>
                      <a:lnTo>
                        <a:pt x="204" y="1084"/>
                      </a:lnTo>
                      <a:lnTo>
                        <a:pt x="189" y="1110"/>
                      </a:lnTo>
                      <a:lnTo>
                        <a:pt x="185" y="1129"/>
                      </a:lnTo>
                      <a:lnTo>
                        <a:pt x="159" y="1125"/>
                      </a:lnTo>
                      <a:lnTo>
                        <a:pt x="133" y="1125"/>
                      </a:lnTo>
                      <a:lnTo>
                        <a:pt x="130" y="1136"/>
                      </a:lnTo>
                      <a:lnTo>
                        <a:pt x="115" y="1140"/>
                      </a:lnTo>
                      <a:lnTo>
                        <a:pt x="107" y="1144"/>
                      </a:lnTo>
                      <a:lnTo>
                        <a:pt x="111" y="1157"/>
                      </a:lnTo>
                      <a:lnTo>
                        <a:pt x="107" y="1176"/>
                      </a:lnTo>
                      <a:lnTo>
                        <a:pt x="89" y="1187"/>
                      </a:lnTo>
                      <a:lnTo>
                        <a:pt x="78" y="1176"/>
                      </a:lnTo>
                      <a:lnTo>
                        <a:pt x="63" y="1187"/>
                      </a:lnTo>
                      <a:lnTo>
                        <a:pt x="44" y="1187"/>
                      </a:lnTo>
                      <a:lnTo>
                        <a:pt x="37" y="1176"/>
                      </a:lnTo>
                      <a:lnTo>
                        <a:pt x="44" y="1168"/>
                      </a:lnTo>
                      <a:lnTo>
                        <a:pt x="48" y="1147"/>
                      </a:lnTo>
                      <a:lnTo>
                        <a:pt x="33" y="1118"/>
                      </a:lnTo>
                      <a:lnTo>
                        <a:pt x="26" y="1103"/>
                      </a:lnTo>
                      <a:lnTo>
                        <a:pt x="30" y="1095"/>
                      </a:lnTo>
                      <a:lnTo>
                        <a:pt x="37" y="1095"/>
                      </a:lnTo>
                      <a:lnTo>
                        <a:pt x="41" y="1088"/>
                      </a:lnTo>
                      <a:lnTo>
                        <a:pt x="44" y="1080"/>
                      </a:lnTo>
                      <a:lnTo>
                        <a:pt x="48" y="1073"/>
                      </a:lnTo>
                      <a:lnTo>
                        <a:pt x="44" y="1066"/>
                      </a:lnTo>
                      <a:lnTo>
                        <a:pt x="37" y="1051"/>
                      </a:lnTo>
                      <a:lnTo>
                        <a:pt x="22" y="1029"/>
                      </a:lnTo>
                      <a:lnTo>
                        <a:pt x="26" y="1006"/>
                      </a:lnTo>
                      <a:lnTo>
                        <a:pt x="15" y="988"/>
                      </a:lnTo>
                      <a:lnTo>
                        <a:pt x="4" y="977"/>
                      </a:lnTo>
                      <a:lnTo>
                        <a:pt x="11" y="958"/>
                      </a:lnTo>
                      <a:lnTo>
                        <a:pt x="19" y="921"/>
                      </a:lnTo>
                      <a:lnTo>
                        <a:pt x="4" y="903"/>
                      </a:lnTo>
                      <a:lnTo>
                        <a:pt x="0" y="884"/>
                      </a:lnTo>
                      <a:lnTo>
                        <a:pt x="0" y="873"/>
                      </a:lnTo>
                      <a:lnTo>
                        <a:pt x="7" y="851"/>
                      </a:lnTo>
                      <a:lnTo>
                        <a:pt x="19" y="854"/>
                      </a:lnTo>
                      <a:lnTo>
                        <a:pt x="30" y="825"/>
                      </a:lnTo>
                      <a:lnTo>
                        <a:pt x="30" y="791"/>
                      </a:lnTo>
                      <a:lnTo>
                        <a:pt x="33" y="780"/>
                      </a:lnTo>
                      <a:lnTo>
                        <a:pt x="48" y="769"/>
                      </a:lnTo>
                      <a:lnTo>
                        <a:pt x="70" y="754"/>
                      </a:lnTo>
                      <a:lnTo>
                        <a:pt x="70" y="736"/>
                      </a:lnTo>
                      <a:lnTo>
                        <a:pt x="67" y="680"/>
                      </a:lnTo>
                      <a:lnTo>
                        <a:pt x="59" y="673"/>
                      </a:lnTo>
                      <a:lnTo>
                        <a:pt x="59" y="658"/>
                      </a:lnTo>
                      <a:lnTo>
                        <a:pt x="78" y="650"/>
                      </a:lnTo>
                      <a:lnTo>
                        <a:pt x="85" y="643"/>
                      </a:lnTo>
                      <a:lnTo>
                        <a:pt x="74" y="621"/>
                      </a:lnTo>
                      <a:lnTo>
                        <a:pt x="59" y="599"/>
                      </a:lnTo>
                      <a:lnTo>
                        <a:pt x="63" y="573"/>
                      </a:lnTo>
                      <a:lnTo>
                        <a:pt x="67" y="555"/>
                      </a:lnTo>
                      <a:lnTo>
                        <a:pt x="82" y="522"/>
                      </a:lnTo>
                      <a:lnTo>
                        <a:pt x="82" y="507"/>
                      </a:lnTo>
                      <a:lnTo>
                        <a:pt x="82" y="477"/>
                      </a:lnTo>
                      <a:lnTo>
                        <a:pt x="93" y="451"/>
                      </a:lnTo>
                      <a:lnTo>
                        <a:pt x="111" y="436"/>
                      </a:lnTo>
                      <a:lnTo>
                        <a:pt x="130" y="425"/>
                      </a:lnTo>
                      <a:lnTo>
                        <a:pt x="148" y="429"/>
                      </a:lnTo>
                      <a:lnTo>
                        <a:pt x="167" y="436"/>
                      </a:lnTo>
                      <a:lnTo>
                        <a:pt x="174" y="410"/>
                      </a:lnTo>
                      <a:lnTo>
                        <a:pt x="167" y="388"/>
                      </a:lnTo>
                      <a:lnTo>
                        <a:pt x="159" y="373"/>
                      </a:lnTo>
                      <a:lnTo>
                        <a:pt x="156" y="362"/>
                      </a:lnTo>
                      <a:lnTo>
                        <a:pt x="159" y="351"/>
                      </a:lnTo>
                      <a:lnTo>
                        <a:pt x="171" y="347"/>
                      </a:lnTo>
                      <a:lnTo>
                        <a:pt x="174" y="322"/>
                      </a:lnTo>
                      <a:lnTo>
                        <a:pt x="182" y="299"/>
                      </a:lnTo>
                      <a:lnTo>
                        <a:pt x="185" y="281"/>
                      </a:lnTo>
                      <a:lnTo>
                        <a:pt x="185" y="262"/>
                      </a:lnTo>
                      <a:lnTo>
                        <a:pt x="196" y="244"/>
                      </a:lnTo>
                      <a:lnTo>
                        <a:pt x="219" y="229"/>
                      </a:lnTo>
                      <a:lnTo>
                        <a:pt x="234" y="225"/>
                      </a:lnTo>
                      <a:lnTo>
                        <a:pt x="234" y="207"/>
                      </a:lnTo>
                      <a:lnTo>
                        <a:pt x="241" y="195"/>
                      </a:lnTo>
                      <a:lnTo>
                        <a:pt x="256" y="177"/>
                      </a:lnTo>
                      <a:lnTo>
                        <a:pt x="271" y="166"/>
                      </a:lnTo>
                      <a:lnTo>
                        <a:pt x="263" y="134"/>
                      </a:lnTo>
                      <a:lnTo>
                        <a:pt x="291" y="103"/>
                      </a:lnTo>
                      <a:lnTo>
                        <a:pt x="297" y="90"/>
                      </a:lnTo>
                      <a:lnTo>
                        <a:pt x="317" y="86"/>
                      </a:lnTo>
                      <a:lnTo>
                        <a:pt x="330" y="69"/>
                      </a:lnTo>
                      <a:lnTo>
                        <a:pt x="330" y="58"/>
                      </a:lnTo>
                      <a:lnTo>
                        <a:pt x="343" y="45"/>
                      </a:lnTo>
                      <a:lnTo>
                        <a:pt x="367" y="42"/>
                      </a:lnTo>
                      <a:lnTo>
                        <a:pt x="396" y="42"/>
                      </a:lnTo>
                      <a:lnTo>
                        <a:pt x="418" y="21"/>
                      </a:lnTo>
                      <a:lnTo>
                        <a:pt x="414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2534" name="Group 87"/>
            <p:cNvGrpSpPr>
              <a:grpSpLocks/>
            </p:cNvGrpSpPr>
            <p:nvPr/>
          </p:nvGrpSpPr>
          <p:grpSpPr bwMode="auto">
            <a:xfrm>
              <a:off x="2689" y="1840"/>
              <a:ext cx="127" cy="138"/>
              <a:chOff x="2689" y="1840"/>
              <a:chExt cx="127" cy="138"/>
            </a:xfrm>
          </p:grpSpPr>
          <p:grpSp>
            <p:nvGrpSpPr>
              <p:cNvPr id="62535" name="Group 88"/>
              <p:cNvGrpSpPr>
                <a:grpSpLocks/>
              </p:cNvGrpSpPr>
              <p:nvPr/>
            </p:nvGrpSpPr>
            <p:grpSpPr bwMode="auto">
              <a:xfrm>
                <a:off x="2756" y="1881"/>
                <a:ext cx="60" cy="97"/>
                <a:chOff x="2756" y="1881"/>
                <a:chExt cx="60" cy="97"/>
              </a:xfrm>
            </p:grpSpPr>
            <p:sp>
              <p:nvSpPr>
                <p:cNvPr id="62537" name="Freeform 89"/>
                <p:cNvSpPr>
                  <a:spLocks/>
                </p:cNvSpPr>
                <p:nvPr/>
              </p:nvSpPr>
              <p:spPr bwMode="auto">
                <a:xfrm>
                  <a:off x="2756" y="1881"/>
                  <a:ext cx="60" cy="97"/>
                </a:xfrm>
                <a:custGeom>
                  <a:avLst/>
                  <a:gdLst>
                    <a:gd name="T0" fmla="*/ 53 w 60"/>
                    <a:gd name="T1" fmla="*/ 0 h 97"/>
                    <a:gd name="T2" fmla="*/ 53 w 60"/>
                    <a:gd name="T3" fmla="*/ 17 h 97"/>
                    <a:gd name="T4" fmla="*/ 60 w 60"/>
                    <a:gd name="T5" fmla="*/ 32 h 97"/>
                    <a:gd name="T6" fmla="*/ 53 w 60"/>
                    <a:gd name="T7" fmla="*/ 49 h 97"/>
                    <a:gd name="T8" fmla="*/ 43 w 60"/>
                    <a:gd name="T9" fmla="*/ 63 h 97"/>
                    <a:gd name="T10" fmla="*/ 24 w 60"/>
                    <a:gd name="T11" fmla="*/ 80 h 97"/>
                    <a:gd name="T12" fmla="*/ 9 w 60"/>
                    <a:gd name="T13" fmla="*/ 97 h 97"/>
                    <a:gd name="T14" fmla="*/ 0 w 60"/>
                    <a:gd name="T15" fmla="*/ 80 h 97"/>
                    <a:gd name="T16" fmla="*/ 6 w 60"/>
                    <a:gd name="T17" fmla="*/ 73 h 97"/>
                    <a:gd name="T18" fmla="*/ 24 w 60"/>
                    <a:gd name="T19" fmla="*/ 54 h 97"/>
                    <a:gd name="T20" fmla="*/ 23 w 60"/>
                    <a:gd name="T21" fmla="*/ 43 h 97"/>
                    <a:gd name="T22" fmla="*/ 32 w 60"/>
                    <a:gd name="T23" fmla="*/ 28 h 97"/>
                    <a:gd name="T24" fmla="*/ 54 w 60"/>
                    <a:gd name="T25" fmla="*/ 9 h 97"/>
                    <a:gd name="T26" fmla="*/ 54 w 60"/>
                    <a:gd name="T27" fmla="*/ 15 h 97"/>
                    <a:gd name="T28" fmla="*/ 58 w 60"/>
                    <a:gd name="T29" fmla="*/ 24 h 97"/>
                    <a:gd name="T30" fmla="*/ 53 w 60"/>
                    <a:gd name="T31" fmla="*/ 0 h 9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97"/>
                    <a:gd name="T50" fmla="*/ 60 w 60"/>
                    <a:gd name="T51" fmla="*/ 97 h 9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97">
                      <a:moveTo>
                        <a:pt x="53" y="0"/>
                      </a:moveTo>
                      <a:lnTo>
                        <a:pt x="53" y="17"/>
                      </a:lnTo>
                      <a:lnTo>
                        <a:pt x="60" y="32"/>
                      </a:lnTo>
                      <a:lnTo>
                        <a:pt x="53" y="49"/>
                      </a:lnTo>
                      <a:lnTo>
                        <a:pt x="43" y="63"/>
                      </a:lnTo>
                      <a:lnTo>
                        <a:pt x="24" y="80"/>
                      </a:lnTo>
                      <a:lnTo>
                        <a:pt x="9" y="97"/>
                      </a:lnTo>
                      <a:lnTo>
                        <a:pt x="0" y="80"/>
                      </a:lnTo>
                      <a:lnTo>
                        <a:pt x="6" y="73"/>
                      </a:lnTo>
                      <a:lnTo>
                        <a:pt x="24" y="54"/>
                      </a:lnTo>
                      <a:lnTo>
                        <a:pt x="23" y="43"/>
                      </a:lnTo>
                      <a:lnTo>
                        <a:pt x="32" y="28"/>
                      </a:lnTo>
                      <a:lnTo>
                        <a:pt x="54" y="9"/>
                      </a:lnTo>
                      <a:lnTo>
                        <a:pt x="54" y="15"/>
                      </a:lnTo>
                      <a:lnTo>
                        <a:pt x="58" y="24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38" name="Freeform 90"/>
                <p:cNvSpPr>
                  <a:spLocks/>
                </p:cNvSpPr>
                <p:nvPr/>
              </p:nvSpPr>
              <p:spPr bwMode="auto">
                <a:xfrm>
                  <a:off x="2756" y="1881"/>
                  <a:ext cx="60" cy="97"/>
                </a:xfrm>
                <a:custGeom>
                  <a:avLst/>
                  <a:gdLst>
                    <a:gd name="T0" fmla="*/ 53 w 60"/>
                    <a:gd name="T1" fmla="*/ 0 h 97"/>
                    <a:gd name="T2" fmla="*/ 53 w 60"/>
                    <a:gd name="T3" fmla="*/ 17 h 97"/>
                    <a:gd name="T4" fmla="*/ 60 w 60"/>
                    <a:gd name="T5" fmla="*/ 32 h 97"/>
                    <a:gd name="T6" fmla="*/ 53 w 60"/>
                    <a:gd name="T7" fmla="*/ 49 h 97"/>
                    <a:gd name="T8" fmla="*/ 43 w 60"/>
                    <a:gd name="T9" fmla="*/ 63 h 97"/>
                    <a:gd name="T10" fmla="*/ 24 w 60"/>
                    <a:gd name="T11" fmla="*/ 80 h 97"/>
                    <a:gd name="T12" fmla="*/ 9 w 60"/>
                    <a:gd name="T13" fmla="*/ 97 h 97"/>
                    <a:gd name="T14" fmla="*/ 0 w 60"/>
                    <a:gd name="T15" fmla="*/ 80 h 97"/>
                    <a:gd name="T16" fmla="*/ 6 w 60"/>
                    <a:gd name="T17" fmla="*/ 73 h 97"/>
                    <a:gd name="T18" fmla="*/ 24 w 60"/>
                    <a:gd name="T19" fmla="*/ 54 h 97"/>
                    <a:gd name="T20" fmla="*/ 23 w 60"/>
                    <a:gd name="T21" fmla="*/ 43 h 97"/>
                    <a:gd name="T22" fmla="*/ 32 w 60"/>
                    <a:gd name="T23" fmla="*/ 28 h 97"/>
                    <a:gd name="T24" fmla="*/ 54 w 60"/>
                    <a:gd name="T25" fmla="*/ 9 h 97"/>
                    <a:gd name="T26" fmla="*/ 54 w 60"/>
                    <a:gd name="T27" fmla="*/ 15 h 97"/>
                    <a:gd name="T28" fmla="*/ 58 w 60"/>
                    <a:gd name="T29" fmla="*/ 24 h 9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0"/>
                    <a:gd name="T46" fmla="*/ 0 h 97"/>
                    <a:gd name="T47" fmla="*/ 60 w 60"/>
                    <a:gd name="T48" fmla="*/ 97 h 9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0" h="97">
                      <a:moveTo>
                        <a:pt x="53" y="0"/>
                      </a:moveTo>
                      <a:lnTo>
                        <a:pt x="53" y="17"/>
                      </a:lnTo>
                      <a:lnTo>
                        <a:pt x="60" y="32"/>
                      </a:lnTo>
                      <a:lnTo>
                        <a:pt x="53" y="49"/>
                      </a:lnTo>
                      <a:lnTo>
                        <a:pt x="43" y="63"/>
                      </a:lnTo>
                      <a:lnTo>
                        <a:pt x="24" y="80"/>
                      </a:lnTo>
                      <a:lnTo>
                        <a:pt x="9" y="97"/>
                      </a:lnTo>
                      <a:lnTo>
                        <a:pt x="0" y="80"/>
                      </a:lnTo>
                      <a:lnTo>
                        <a:pt x="6" y="73"/>
                      </a:lnTo>
                      <a:lnTo>
                        <a:pt x="24" y="54"/>
                      </a:lnTo>
                      <a:lnTo>
                        <a:pt x="23" y="43"/>
                      </a:lnTo>
                      <a:lnTo>
                        <a:pt x="32" y="28"/>
                      </a:lnTo>
                      <a:lnTo>
                        <a:pt x="54" y="9"/>
                      </a:lnTo>
                      <a:lnTo>
                        <a:pt x="54" y="15"/>
                      </a:lnTo>
                      <a:lnTo>
                        <a:pt x="58" y="24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2536" name="Freeform 91"/>
              <p:cNvSpPr>
                <a:spLocks/>
              </p:cNvSpPr>
              <p:nvPr/>
            </p:nvSpPr>
            <p:spPr bwMode="auto">
              <a:xfrm>
                <a:off x="2689" y="1840"/>
                <a:ext cx="76" cy="78"/>
              </a:xfrm>
              <a:custGeom>
                <a:avLst/>
                <a:gdLst>
                  <a:gd name="T0" fmla="*/ 59 w 76"/>
                  <a:gd name="T1" fmla="*/ 0 h 78"/>
                  <a:gd name="T2" fmla="*/ 50 w 76"/>
                  <a:gd name="T3" fmla="*/ 11 h 78"/>
                  <a:gd name="T4" fmla="*/ 35 w 76"/>
                  <a:gd name="T5" fmla="*/ 9 h 78"/>
                  <a:gd name="T6" fmla="*/ 26 w 76"/>
                  <a:gd name="T7" fmla="*/ 7 h 78"/>
                  <a:gd name="T8" fmla="*/ 30 w 76"/>
                  <a:gd name="T9" fmla="*/ 20 h 78"/>
                  <a:gd name="T10" fmla="*/ 32 w 76"/>
                  <a:gd name="T11" fmla="*/ 30 h 78"/>
                  <a:gd name="T12" fmla="*/ 33 w 76"/>
                  <a:gd name="T13" fmla="*/ 37 h 78"/>
                  <a:gd name="T14" fmla="*/ 28 w 76"/>
                  <a:gd name="T15" fmla="*/ 39 h 78"/>
                  <a:gd name="T16" fmla="*/ 19 w 76"/>
                  <a:gd name="T17" fmla="*/ 35 h 78"/>
                  <a:gd name="T18" fmla="*/ 19 w 76"/>
                  <a:gd name="T19" fmla="*/ 30 h 78"/>
                  <a:gd name="T20" fmla="*/ 11 w 76"/>
                  <a:gd name="T21" fmla="*/ 30 h 78"/>
                  <a:gd name="T22" fmla="*/ 13 w 76"/>
                  <a:gd name="T23" fmla="*/ 39 h 78"/>
                  <a:gd name="T24" fmla="*/ 9 w 76"/>
                  <a:gd name="T25" fmla="*/ 48 h 78"/>
                  <a:gd name="T26" fmla="*/ 0 w 76"/>
                  <a:gd name="T27" fmla="*/ 61 h 78"/>
                  <a:gd name="T28" fmla="*/ 4 w 76"/>
                  <a:gd name="T29" fmla="*/ 72 h 78"/>
                  <a:gd name="T30" fmla="*/ 13 w 76"/>
                  <a:gd name="T31" fmla="*/ 78 h 78"/>
                  <a:gd name="T32" fmla="*/ 22 w 76"/>
                  <a:gd name="T33" fmla="*/ 72 h 78"/>
                  <a:gd name="T34" fmla="*/ 33 w 76"/>
                  <a:gd name="T35" fmla="*/ 65 h 78"/>
                  <a:gd name="T36" fmla="*/ 54 w 76"/>
                  <a:gd name="T37" fmla="*/ 59 h 78"/>
                  <a:gd name="T38" fmla="*/ 63 w 76"/>
                  <a:gd name="T39" fmla="*/ 61 h 78"/>
                  <a:gd name="T40" fmla="*/ 59 w 76"/>
                  <a:gd name="T41" fmla="*/ 48 h 78"/>
                  <a:gd name="T42" fmla="*/ 67 w 76"/>
                  <a:gd name="T43" fmla="*/ 41 h 78"/>
                  <a:gd name="T44" fmla="*/ 76 w 76"/>
                  <a:gd name="T45" fmla="*/ 28 h 78"/>
                  <a:gd name="T46" fmla="*/ 72 w 76"/>
                  <a:gd name="T47" fmla="*/ 20 h 78"/>
                  <a:gd name="T48" fmla="*/ 65 w 76"/>
                  <a:gd name="T49" fmla="*/ 11 h 78"/>
                  <a:gd name="T50" fmla="*/ 59 w 76"/>
                  <a:gd name="T51" fmla="*/ 0 h 7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6"/>
                  <a:gd name="T79" fmla="*/ 0 h 78"/>
                  <a:gd name="T80" fmla="*/ 76 w 76"/>
                  <a:gd name="T81" fmla="*/ 78 h 7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6" h="78">
                    <a:moveTo>
                      <a:pt x="59" y="0"/>
                    </a:moveTo>
                    <a:lnTo>
                      <a:pt x="50" y="11"/>
                    </a:lnTo>
                    <a:lnTo>
                      <a:pt x="35" y="9"/>
                    </a:lnTo>
                    <a:lnTo>
                      <a:pt x="26" y="7"/>
                    </a:lnTo>
                    <a:lnTo>
                      <a:pt x="30" y="20"/>
                    </a:lnTo>
                    <a:lnTo>
                      <a:pt x="32" y="30"/>
                    </a:lnTo>
                    <a:lnTo>
                      <a:pt x="33" y="37"/>
                    </a:lnTo>
                    <a:lnTo>
                      <a:pt x="28" y="39"/>
                    </a:lnTo>
                    <a:lnTo>
                      <a:pt x="19" y="35"/>
                    </a:lnTo>
                    <a:lnTo>
                      <a:pt x="19" y="30"/>
                    </a:lnTo>
                    <a:lnTo>
                      <a:pt x="11" y="30"/>
                    </a:lnTo>
                    <a:lnTo>
                      <a:pt x="13" y="39"/>
                    </a:lnTo>
                    <a:lnTo>
                      <a:pt x="9" y="48"/>
                    </a:lnTo>
                    <a:lnTo>
                      <a:pt x="0" y="61"/>
                    </a:lnTo>
                    <a:lnTo>
                      <a:pt x="4" y="72"/>
                    </a:lnTo>
                    <a:lnTo>
                      <a:pt x="13" y="78"/>
                    </a:lnTo>
                    <a:lnTo>
                      <a:pt x="22" y="72"/>
                    </a:lnTo>
                    <a:lnTo>
                      <a:pt x="33" y="65"/>
                    </a:lnTo>
                    <a:lnTo>
                      <a:pt x="54" y="59"/>
                    </a:lnTo>
                    <a:lnTo>
                      <a:pt x="63" y="61"/>
                    </a:lnTo>
                    <a:lnTo>
                      <a:pt x="59" y="48"/>
                    </a:lnTo>
                    <a:lnTo>
                      <a:pt x="67" y="41"/>
                    </a:lnTo>
                    <a:lnTo>
                      <a:pt x="76" y="28"/>
                    </a:lnTo>
                    <a:lnTo>
                      <a:pt x="72" y="20"/>
                    </a:lnTo>
                    <a:lnTo>
                      <a:pt x="65" y="11"/>
                    </a:lnTo>
                    <a:lnTo>
                      <a:pt x="59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2495" name="Group 92"/>
          <p:cNvGrpSpPr>
            <a:grpSpLocks/>
          </p:cNvGrpSpPr>
          <p:nvPr/>
        </p:nvGrpSpPr>
        <p:grpSpPr bwMode="auto">
          <a:xfrm>
            <a:off x="6499225" y="1449388"/>
            <a:ext cx="1397000" cy="1481137"/>
            <a:chOff x="2368" y="816"/>
            <a:chExt cx="1012" cy="1110"/>
          </a:xfrm>
        </p:grpSpPr>
        <p:grpSp>
          <p:nvGrpSpPr>
            <p:cNvPr id="62518" name="Group 93"/>
            <p:cNvGrpSpPr>
              <a:grpSpLocks/>
            </p:cNvGrpSpPr>
            <p:nvPr/>
          </p:nvGrpSpPr>
          <p:grpSpPr bwMode="auto">
            <a:xfrm>
              <a:off x="2368" y="816"/>
              <a:ext cx="1012" cy="1110"/>
              <a:chOff x="2368" y="816"/>
              <a:chExt cx="1012" cy="1110"/>
            </a:xfrm>
          </p:grpSpPr>
          <p:sp>
            <p:nvSpPr>
              <p:cNvPr id="62530" name="Freeform 94"/>
              <p:cNvSpPr>
                <a:spLocks/>
              </p:cNvSpPr>
              <p:nvPr/>
            </p:nvSpPr>
            <p:spPr bwMode="auto">
              <a:xfrm>
                <a:off x="2368" y="816"/>
                <a:ext cx="1012" cy="1110"/>
              </a:xfrm>
              <a:custGeom>
                <a:avLst/>
                <a:gdLst>
                  <a:gd name="T0" fmla="*/ 298 w 1012"/>
                  <a:gd name="T1" fmla="*/ 1014 h 1110"/>
                  <a:gd name="T2" fmla="*/ 338 w 1012"/>
                  <a:gd name="T3" fmla="*/ 951 h 1110"/>
                  <a:gd name="T4" fmla="*/ 327 w 1012"/>
                  <a:gd name="T5" fmla="*/ 865 h 1110"/>
                  <a:gd name="T6" fmla="*/ 335 w 1012"/>
                  <a:gd name="T7" fmla="*/ 791 h 1110"/>
                  <a:gd name="T8" fmla="*/ 353 w 1012"/>
                  <a:gd name="T9" fmla="*/ 688 h 1110"/>
                  <a:gd name="T10" fmla="*/ 405 w 1012"/>
                  <a:gd name="T11" fmla="*/ 618 h 1110"/>
                  <a:gd name="T12" fmla="*/ 431 w 1012"/>
                  <a:gd name="T13" fmla="*/ 562 h 1110"/>
                  <a:gd name="T14" fmla="*/ 450 w 1012"/>
                  <a:gd name="T15" fmla="*/ 507 h 1110"/>
                  <a:gd name="T16" fmla="*/ 505 w 1012"/>
                  <a:gd name="T17" fmla="*/ 414 h 1110"/>
                  <a:gd name="T18" fmla="*/ 535 w 1012"/>
                  <a:gd name="T19" fmla="*/ 340 h 1110"/>
                  <a:gd name="T20" fmla="*/ 603 w 1012"/>
                  <a:gd name="T21" fmla="*/ 266 h 1110"/>
                  <a:gd name="T22" fmla="*/ 659 w 1012"/>
                  <a:gd name="T23" fmla="*/ 240 h 1110"/>
                  <a:gd name="T24" fmla="*/ 697 w 1012"/>
                  <a:gd name="T25" fmla="*/ 174 h 1110"/>
                  <a:gd name="T26" fmla="*/ 786 w 1012"/>
                  <a:gd name="T27" fmla="*/ 210 h 1110"/>
                  <a:gd name="T28" fmla="*/ 834 w 1012"/>
                  <a:gd name="T29" fmla="*/ 221 h 1110"/>
                  <a:gd name="T30" fmla="*/ 860 w 1012"/>
                  <a:gd name="T31" fmla="*/ 133 h 1110"/>
                  <a:gd name="T32" fmla="*/ 934 w 1012"/>
                  <a:gd name="T33" fmla="*/ 126 h 1110"/>
                  <a:gd name="T34" fmla="*/ 960 w 1012"/>
                  <a:gd name="T35" fmla="*/ 159 h 1110"/>
                  <a:gd name="T36" fmla="*/ 982 w 1012"/>
                  <a:gd name="T37" fmla="*/ 115 h 1110"/>
                  <a:gd name="T38" fmla="*/ 1008 w 1012"/>
                  <a:gd name="T39" fmla="*/ 63 h 1110"/>
                  <a:gd name="T40" fmla="*/ 960 w 1012"/>
                  <a:gd name="T41" fmla="*/ 19 h 1110"/>
                  <a:gd name="T42" fmla="*/ 916 w 1012"/>
                  <a:gd name="T43" fmla="*/ 22 h 1110"/>
                  <a:gd name="T44" fmla="*/ 890 w 1012"/>
                  <a:gd name="T45" fmla="*/ 19 h 1110"/>
                  <a:gd name="T46" fmla="*/ 853 w 1012"/>
                  <a:gd name="T47" fmla="*/ 44 h 1110"/>
                  <a:gd name="T48" fmla="*/ 838 w 1012"/>
                  <a:gd name="T49" fmla="*/ 30 h 1110"/>
                  <a:gd name="T50" fmla="*/ 782 w 1012"/>
                  <a:gd name="T51" fmla="*/ 96 h 1110"/>
                  <a:gd name="T52" fmla="*/ 727 w 1012"/>
                  <a:gd name="T53" fmla="*/ 115 h 1110"/>
                  <a:gd name="T54" fmla="*/ 667 w 1012"/>
                  <a:gd name="T55" fmla="*/ 133 h 1110"/>
                  <a:gd name="T56" fmla="*/ 596 w 1012"/>
                  <a:gd name="T57" fmla="*/ 148 h 1110"/>
                  <a:gd name="T58" fmla="*/ 588 w 1012"/>
                  <a:gd name="T59" fmla="*/ 203 h 1110"/>
                  <a:gd name="T60" fmla="*/ 581 w 1012"/>
                  <a:gd name="T61" fmla="*/ 251 h 1110"/>
                  <a:gd name="T62" fmla="*/ 524 w 1012"/>
                  <a:gd name="T63" fmla="*/ 262 h 1110"/>
                  <a:gd name="T64" fmla="*/ 505 w 1012"/>
                  <a:gd name="T65" fmla="*/ 303 h 1110"/>
                  <a:gd name="T66" fmla="*/ 461 w 1012"/>
                  <a:gd name="T67" fmla="*/ 362 h 1110"/>
                  <a:gd name="T68" fmla="*/ 416 w 1012"/>
                  <a:gd name="T69" fmla="*/ 436 h 1110"/>
                  <a:gd name="T70" fmla="*/ 379 w 1012"/>
                  <a:gd name="T71" fmla="*/ 511 h 1110"/>
                  <a:gd name="T72" fmla="*/ 357 w 1012"/>
                  <a:gd name="T73" fmla="*/ 555 h 1110"/>
                  <a:gd name="T74" fmla="*/ 286 w 1012"/>
                  <a:gd name="T75" fmla="*/ 618 h 1110"/>
                  <a:gd name="T76" fmla="*/ 327 w 1012"/>
                  <a:gd name="T77" fmla="*/ 625 h 1110"/>
                  <a:gd name="T78" fmla="*/ 264 w 1012"/>
                  <a:gd name="T79" fmla="*/ 637 h 1110"/>
                  <a:gd name="T80" fmla="*/ 205 w 1012"/>
                  <a:gd name="T81" fmla="*/ 674 h 1110"/>
                  <a:gd name="T82" fmla="*/ 155 w 1012"/>
                  <a:gd name="T83" fmla="*/ 677 h 1110"/>
                  <a:gd name="T84" fmla="*/ 114 w 1012"/>
                  <a:gd name="T85" fmla="*/ 705 h 1110"/>
                  <a:gd name="T86" fmla="*/ 88 w 1012"/>
                  <a:gd name="T87" fmla="*/ 733 h 1110"/>
                  <a:gd name="T88" fmla="*/ 35 w 1012"/>
                  <a:gd name="T89" fmla="*/ 767 h 1110"/>
                  <a:gd name="T90" fmla="*/ 20 w 1012"/>
                  <a:gd name="T91" fmla="*/ 889 h 1110"/>
                  <a:gd name="T92" fmla="*/ 41 w 1012"/>
                  <a:gd name="T93" fmla="*/ 917 h 1110"/>
                  <a:gd name="T94" fmla="*/ 20 w 1012"/>
                  <a:gd name="T95" fmla="*/ 971 h 1110"/>
                  <a:gd name="T96" fmla="*/ 33 w 1012"/>
                  <a:gd name="T97" fmla="*/ 1003 h 1110"/>
                  <a:gd name="T98" fmla="*/ 0 w 1012"/>
                  <a:gd name="T99" fmla="*/ 1030 h 1110"/>
                  <a:gd name="T100" fmla="*/ 85 w 1012"/>
                  <a:gd name="T101" fmla="*/ 1110 h 1110"/>
                  <a:gd name="T102" fmla="*/ 210 w 1012"/>
                  <a:gd name="T103" fmla="*/ 1019 h 1110"/>
                  <a:gd name="T104" fmla="*/ 255 w 1012"/>
                  <a:gd name="T105" fmla="*/ 967 h 1110"/>
                  <a:gd name="T106" fmla="*/ 264 w 1012"/>
                  <a:gd name="T107" fmla="*/ 1045 h 11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12"/>
                  <a:gd name="T163" fmla="*/ 0 h 1110"/>
                  <a:gd name="T164" fmla="*/ 1012 w 1012"/>
                  <a:gd name="T165" fmla="*/ 1110 h 11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12" h="1110">
                    <a:moveTo>
                      <a:pt x="272" y="1045"/>
                    </a:moveTo>
                    <a:lnTo>
                      <a:pt x="275" y="1043"/>
                    </a:lnTo>
                    <a:lnTo>
                      <a:pt x="286" y="1040"/>
                    </a:lnTo>
                    <a:lnTo>
                      <a:pt x="294" y="1028"/>
                    </a:lnTo>
                    <a:lnTo>
                      <a:pt x="298" y="1014"/>
                    </a:lnTo>
                    <a:lnTo>
                      <a:pt x="301" y="1006"/>
                    </a:lnTo>
                    <a:lnTo>
                      <a:pt x="298" y="984"/>
                    </a:lnTo>
                    <a:lnTo>
                      <a:pt x="301" y="969"/>
                    </a:lnTo>
                    <a:lnTo>
                      <a:pt x="312" y="962"/>
                    </a:lnTo>
                    <a:lnTo>
                      <a:pt x="338" y="951"/>
                    </a:lnTo>
                    <a:lnTo>
                      <a:pt x="342" y="939"/>
                    </a:lnTo>
                    <a:lnTo>
                      <a:pt x="338" y="902"/>
                    </a:lnTo>
                    <a:lnTo>
                      <a:pt x="335" y="895"/>
                    </a:lnTo>
                    <a:lnTo>
                      <a:pt x="335" y="873"/>
                    </a:lnTo>
                    <a:lnTo>
                      <a:pt x="327" y="865"/>
                    </a:lnTo>
                    <a:lnTo>
                      <a:pt x="331" y="847"/>
                    </a:lnTo>
                    <a:lnTo>
                      <a:pt x="338" y="847"/>
                    </a:lnTo>
                    <a:lnTo>
                      <a:pt x="357" y="836"/>
                    </a:lnTo>
                    <a:lnTo>
                      <a:pt x="342" y="802"/>
                    </a:lnTo>
                    <a:lnTo>
                      <a:pt x="335" y="791"/>
                    </a:lnTo>
                    <a:lnTo>
                      <a:pt x="335" y="788"/>
                    </a:lnTo>
                    <a:lnTo>
                      <a:pt x="335" y="759"/>
                    </a:lnTo>
                    <a:lnTo>
                      <a:pt x="346" y="737"/>
                    </a:lnTo>
                    <a:lnTo>
                      <a:pt x="349" y="714"/>
                    </a:lnTo>
                    <a:lnTo>
                      <a:pt x="353" y="688"/>
                    </a:lnTo>
                    <a:lnTo>
                      <a:pt x="349" y="666"/>
                    </a:lnTo>
                    <a:lnTo>
                      <a:pt x="357" y="651"/>
                    </a:lnTo>
                    <a:lnTo>
                      <a:pt x="361" y="640"/>
                    </a:lnTo>
                    <a:lnTo>
                      <a:pt x="383" y="625"/>
                    </a:lnTo>
                    <a:lnTo>
                      <a:pt x="405" y="618"/>
                    </a:lnTo>
                    <a:lnTo>
                      <a:pt x="424" y="625"/>
                    </a:lnTo>
                    <a:lnTo>
                      <a:pt x="431" y="629"/>
                    </a:lnTo>
                    <a:lnTo>
                      <a:pt x="442" y="614"/>
                    </a:lnTo>
                    <a:lnTo>
                      <a:pt x="442" y="596"/>
                    </a:lnTo>
                    <a:lnTo>
                      <a:pt x="431" y="562"/>
                    </a:lnTo>
                    <a:lnTo>
                      <a:pt x="427" y="548"/>
                    </a:lnTo>
                    <a:lnTo>
                      <a:pt x="431" y="540"/>
                    </a:lnTo>
                    <a:lnTo>
                      <a:pt x="438" y="540"/>
                    </a:lnTo>
                    <a:lnTo>
                      <a:pt x="446" y="529"/>
                    </a:lnTo>
                    <a:lnTo>
                      <a:pt x="450" y="507"/>
                    </a:lnTo>
                    <a:lnTo>
                      <a:pt x="453" y="477"/>
                    </a:lnTo>
                    <a:lnTo>
                      <a:pt x="457" y="448"/>
                    </a:lnTo>
                    <a:lnTo>
                      <a:pt x="468" y="436"/>
                    </a:lnTo>
                    <a:lnTo>
                      <a:pt x="490" y="422"/>
                    </a:lnTo>
                    <a:lnTo>
                      <a:pt x="505" y="414"/>
                    </a:lnTo>
                    <a:lnTo>
                      <a:pt x="509" y="392"/>
                    </a:lnTo>
                    <a:lnTo>
                      <a:pt x="516" y="377"/>
                    </a:lnTo>
                    <a:lnTo>
                      <a:pt x="535" y="362"/>
                    </a:lnTo>
                    <a:lnTo>
                      <a:pt x="539" y="351"/>
                    </a:lnTo>
                    <a:lnTo>
                      <a:pt x="535" y="340"/>
                    </a:lnTo>
                    <a:lnTo>
                      <a:pt x="535" y="325"/>
                    </a:lnTo>
                    <a:lnTo>
                      <a:pt x="550" y="314"/>
                    </a:lnTo>
                    <a:lnTo>
                      <a:pt x="568" y="281"/>
                    </a:lnTo>
                    <a:lnTo>
                      <a:pt x="581" y="284"/>
                    </a:lnTo>
                    <a:lnTo>
                      <a:pt x="603" y="266"/>
                    </a:lnTo>
                    <a:lnTo>
                      <a:pt x="600" y="251"/>
                    </a:lnTo>
                    <a:lnTo>
                      <a:pt x="614" y="236"/>
                    </a:lnTo>
                    <a:lnTo>
                      <a:pt x="622" y="240"/>
                    </a:lnTo>
                    <a:lnTo>
                      <a:pt x="637" y="236"/>
                    </a:lnTo>
                    <a:lnTo>
                      <a:pt x="659" y="240"/>
                    </a:lnTo>
                    <a:lnTo>
                      <a:pt x="689" y="214"/>
                    </a:lnTo>
                    <a:lnTo>
                      <a:pt x="686" y="199"/>
                    </a:lnTo>
                    <a:lnTo>
                      <a:pt x="689" y="192"/>
                    </a:lnTo>
                    <a:lnTo>
                      <a:pt x="682" y="188"/>
                    </a:lnTo>
                    <a:lnTo>
                      <a:pt x="697" y="174"/>
                    </a:lnTo>
                    <a:lnTo>
                      <a:pt x="719" y="171"/>
                    </a:lnTo>
                    <a:lnTo>
                      <a:pt x="734" y="192"/>
                    </a:lnTo>
                    <a:lnTo>
                      <a:pt x="760" y="221"/>
                    </a:lnTo>
                    <a:lnTo>
                      <a:pt x="771" y="221"/>
                    </a:lnTo>
                    <a:lnTo>
                      <a:pt x="786" y="210"/>
                    </a:lnTo>
                    <a:lnTo>
                      <a:pt x="797" y="207"/>
                    </a:lnTo>
                    <a:lnTo>
                      <a:pt x="804" y="210"/>
                    </a:lnTo>
                    <a:lnTo>
                      <a:pt x="816" y="221"/>
                    </a:lnTo>
                    <a:lnTo>
                      <a:pt x="830" y="225"/>
                    </a:lnTo>
                    <a:lnTo>
                      <a:pt x="834" y="221"/>
                    </a:lnTo>
                    <a:lnTo>
                      <a:pt x="841" y="207"/>
                    </a:lnTo>
                    <a:lnTo>
                      <a:pt x="845" y="199"/>
                    </a:lnTo>
                    <a:lnTo>
                      <a:pt x="860" y="174"/>
                    </a:lnTo>
                    <a:lnTo>
                      <a:pt x="864" y="171"/>
                    </a:lnTo>
                    <a:lnTo>
                      <a:pt x="860" y="133"/>
                    </a:lnTo>
                    <a:lnTo>
                      <a:pt x="879" y="115"/>
                    </a:lnTo>
                    <a:lnTo>
                      <a:pt x="886" y="119"/>
                    </a:lnTo>
                    <a:lnTo>
                      <a:pt x="908" y="96"/>
                    </a:lnTo>
                    <a:lnTo>
                      <a:pt x="927" y="119"/>
                    </a:lnTo>
                    <a:lnTo>
                      <a:pt x="934" y="126"/>
                    </a:lnTo>
                    <a:lnTo>
                      <a:pt x="945" y="122"/>
                    </a:lnTo>
                    <a:lnTo>
                      <a:pt x="953" y="133"/>
                    </a:lnTo>
                    <a:lnTo>
                      <a:pt x="953" y="141"/>
                    </a:lnTo>
                    <a:lnTo>
                      <a:pt x="960" y="148"/>
                    </a:lnTo>
                    <a:lnTo>
                      <a:pt x="960" y="159"/>
                    </a:lnTo>
                    <a:lnTo>
                      <a:pt x="971" y="145"/>
                    </a:lnTo>
                    <a:lnTo>
                      <a:pt x="990" y="130"/>
                    </a:lnTo>
                    <a:lnTo>
                      <a:pt x="1001" y="107"/>
                    </a:lnTo>
                    <a:lnTo>
                      <a:pt x="993" y="104"/>
                    </a:lnTo>
                    <a:lnTo>
                      <a:pt x="982" y="115"/>
                    </a:lnTo>
                    <a:lnTo>
                      <a:pt x="979" y="96"/>
                    </a:lnTo>
                    <a:lnTo>
                      <a:pt x="971" y="93"/>
                    </a:lnTo>
                    <a:lnTo>
                      <a:pt x="968" y="82"/>
                    </a:lnTo>
                    <a:lnTo>
                      <a:pt x="997" y="59"/>
                    </a:lnTo>
                    <a:lnTo>
                      <a:pt x="1008" y="63"/>
                    </a:lnTo>
                    <a:lnTo>
                      <a:pt x="1012" y="48"/>
                    </a:lnTo>
                    <a:lnTo>
                      <a:pt x="1005" y="44"/>
                    </a:lnTo>
                    <a:lnTo>
                      <a:pt x="986" y="37"/>
                    </a:lnTo>
                    <a:lnTo>
                      <a:pt x="975" y="33"/>
                    </a:lnTo>
                    <a:lnTo>
                      <a:pt x="960" y="19"/>
                    </a:lnTo>
                    <a:lnTo>
                      <a:pt x="945" y="15"/>
                    </a:lnTo>
                    <a:lnTo>
                      <a:pt x="930" y="30"/>
                    </a:lnTo>
                    <a:lnTo>
                      <a:pt x="923" y="41"/>
                    </a:lnTo>
                    <a:lnTo>
                      <a:pt x="908" y="30"/>
                    </a:lnTo>
                    <a:lnTo>
                      <a:pt x="916" y="22"/>
                    </a:lnTo>
                    <a:lnTo>
                      <a:pt x="919" y="4"/>
                    </a:lnTo>
                    <a:lnTo>
                      <a:pt x="916" y="0"/>
                    </a:lnTo>
                    <a:lnTo>
                      <a:pt x="897" y="0"/>
                    </a:lnTo>
                    <a:lnTo>
                      <a:pt x="893" y="7"/>
                    </a:lnTo>
                    <a:lnTo>
                      <a:pt x="890" y="19"/>
                    </a:lnTo>
                    <a:lnTo>
                      <a:pt x="893" y="30"/>
                    </a:lnTo>
                    <a:lnTo>
                      <a:pt x="879" y="44"/>
                    </a:lnTo>
                    <a:lnTo>
                      <a:pt x="867" y="22"/>
                    </a:lnTo>
                    <a:lnTo>
                      <a:pt x="856" y="26"/>
                    </a:lnTo>
                    <a:lnTo>
                      <a:pt x="853" y="44"/>
                    </a:lnTo>
                    <a:lnTo>
                      <a:pt x="845" y="70"/>
                    </a:lnTo>
                    <a:lnTo>
                      <a:pt x="827" y="89"/>
                    </a:lnTo>
                    <a:lnTo>
                      <a:pt x="816" y="67"/>
                    </a:lnTo>
                    <a:lnTo>
                      <a:pt x="834" y="52"/>
                    </a:lnTo>
                    <a:lnTo>
                      <a:pt x="838" y="30"/>
                    </a:lnTo>
                    <a:lnTo>
                      <a:pt x="827" y="30"/>
                    </a:lnTo>
                    <a:lnTo>
                      <a:pt x="808" y="30"/>
                    </a:lnTo>
                    <a:lnTo>
                      <a:pt x="793" y="52"/>
                    </a:lnTo>
                    <a:lnTo>
                      <a:pt x="775" y="82"/>
                    </a:lnTo>
                    <a:lnTo>
                      <a:pt x="782" y="96"/>
                    </a:lnTo>
                    <a:lnTo>
                      <a:pt x="771" y="104"/>
                    </a:lnTo>
                    <a:lnTo>
                      <a:pt x="756" y="93"/>
                    </a:lnTo>
                    <a:lnTo>
                      <a:pt x="741" y="100"/>
                    </a:lnTo>
                    <a:lnTo>
                      <a:pt x="745" y="115"/>
                    </a:lnTo>
                    <a:lnTo>
                      <a:pt x="727" y="115"/>
                    </a:lnTo>
                    <a:lnTo>
                      <a:pt x="715" y="119"/>
                    </a:lnTo>
                    <a:lnTo>
                      <a:pt x="701" y="137"/>
                    </a:lnTo>
                    <a:lnTo>
                      <a:pt x="682" y="133"/>
                    </a:lnTo>
                    <a:lnTo>
                      <a:pt x="682" y="145"/>
                    </a:lnTo>
                    <a:lnTo>
                      <a:pt x="667" y="133"/>
                    </a:lnTo>
                    <a:lnTo>
                      <a:pt x="648" y="141"/>
                    </a:lnTo>
                    <a:lnTo>
                      <a:pt x="644" y="156"/>
                    </a:lnTo>
                    <a:lnTo>
                      <a:pt x="629" y="159"/>
                    </a:lnTo>
                    <a:lnTo>
                      <a:pt x="618" y="145"/>
                    </a:lnTo>
                    <a:lnTo>
                      <a:pt x="596" y="148"/>
                    </a:lnTo>
                    <a:lnTo>
                      <a:pt x="574" y="156"/>
                    </a:lnTo>
                    <a:lnTo>
                      <a:pt x="574" y="178"/>
                    </a:lnTo>
                    <a:lnTo>
                      <a:pt x="588" y="182"/>
                    </a:lnTo>
                    <a:lnTo>
                      <a:pt x="588" y="188"/>
                    </a:lnTo>
                    <a:lnTo>
                      <a:pt x="588" y="203"/>
                    </a:lnTo>
                    <a:lnTo>
                      <a:pt x="577" y="199"/>
                    </a:lnTo>
                    <a:lnTo>
                      <a:pt x="564" y="207"/>
                    </a:lnTo>
                    <a:lnTo>
                      <a:pt x="568" y="221"/>
                    </a:lnTo>
                    <a:lnTo>
                      <a:pt x="581" y="233"/>
                    </a:lnTo>
                    <a:lnTo>
                      <a:pt x="581" y="251"/>
                    </a:lnTo>
                    <a:lnTo>
                      <a:pt x="568" y="244"/>
                    </a:lnTo>
                    <a:lnTo>
                      <a:pt x="557" y="247"/>
                    </a:lnTo>
                    <a:lnTo>
                      <a:pt x="557" y="262"/>
                    </a:lnTo>
                    <a:lnTo>
                      <a:pt x="539" y="262"/>
                    </a:lnTo>
                    <a:lnTo>
                      <a:pt x="524" y="262"/>
                    </a:lnTo>
                    <a:lnTo>
                      <a:pt x="520" y="273"/>
                    </a:lnTo>
                    <a:lnTo>
                      <a:pt x="516" y="281"/>
                    </a:lnTo>
                    <a:lnTo>
                      <a:pt x="505" y="284"/>
                    </a:lnTo>
                    <a:lnTo>
                      <a:pt x="501" y="292"/>
                    </a:lnTo>
                    <a:lnTo>
                      <a:pt x="505" y="303"/>
                    </a:lnTo>
                    <a:lnTo>
                      <a:pt x="483" y="310"/>
                    </a:lnTo>
                    <a:lnTo>
                      <a:pt x="498" y="325"/>
                    </a:lnTo>
                    <a:lnTo>
                      <a:pt x="501" y="333"/>
                    </a:lnTo>
                    <a:lnTo>
                      <a:pt x="487" y="344"/>
                    </a:lnTo>
                    <a:lnTo>
                      <a:pt x="461" y="362"/>
                    </a:lnTo>
                    <a:lnTo>
                      <a:pt x="442" y="377"/>
                    </a:lnTo>
                    <a:lnTo>
                      <a:pt x="431" y="399"/>
                    </a:lnTo>
                    <a:lnTo>
                      <a:pt x="412" y="414"/>
                    </a:lnTo>
                    <a:lnTo>
                      <a:pt x="412" y="425"/>
                    </a:lnTo>
                    <a:lnTo>
                      <a:pt x="416" y="436"/>
                    </a:lnTo>
                    <a:lnTo>
                      <a:pt x="401" y="448"/>
                    </a:lnTo>
                    <a:lnTo>
                      <a:pt x="405" y="462"/>
                    </a:lnTo>
                    <a:lnTo>
                      <a:pt x="390" y="488"/>
                    </a:lnTo>
                    <a:lnTo>
                      <a:pt x="379" y="492"/>
                    </a:lnTo>
                    <a:lnTo>
                      <a:pt x="379" y="511"/>
                    </a:lnTo>
                    <a:lnTo>
                      <a:pt x="387" y="522"/>
                    </a:lnTo>
                    <a:lnTo>
                      <a:pt x="375" y="533"/>
                    </a:lnTo>
                    <a:lnTo>
                      <a:pt x="368" y="525"/>
                    </a:lnTo>
                    <a:lnTo>
                      <a:pt x="353" y="533"/>
                    </a:lnTo>
                    <a:lnTo>
                      <a:pt x="357" y="555"/>
                    </a:lnTo>
                    <a:lnTo>
                      <a:pt x="342" y="562"/>
                    </a:lnTo>
                    <a:lnTo>
                      <a:pt x="320" y="566"/>
                    </a:lnTo>
                    <a:lnTo>
                      <a:pt x="305" y="585"/>
                    </a:lnTo>
                    <a:lnTo>
                      <a:pt x="301" y="603"/>
                    </a:lnTo>
                    <a:lnTo>
                      <a:pt x="286" y="618"/>
                    </a:lnTo>
                    <a:lnTo>
                      <a:pt x="286" y="629"/>
                    </a:lnTo>
                    <a:lnTo>
                      <a:pt x="305" y="614"/>
                    </a:lnTo>
                    <a:lnTo>
                      <a:pt x="327" y="599"/>
                    </a:lnTo>
                    <a:lnTo>
                      <a:pt x="335" y="603"/>
                    </a:lnTo>
                    <a:lnTo>
                      <a:pt x="327" y="625"/>
                    </a:lnTo>
                    <a:lnTo>
                      <a:pt x="309" y="637"/>
                    </a:lnTo>
                    <a:lnTo>
                      <a:pt x="290" y="633"/>
                    </a:lnTo>
                    <a:lnTo>
                      <a:pt x="294" y="648"/>
                    </a:lnTo>
                    <a:lnTo>
                      <a:pt x="268" y="659"/>
                    </a:lnTo>
                    <a:lnTo>
                      <a:pt x="264" y="637"/>
                    </a:lnTo>
                    <a:lnTo>
                      <a:pt x="253" y="629"/>
                    </a:lnTo>
                    <a:lnTo>
                      <a:pt x="238" y="651"/>
                    </a:lnTo>
                    <a:lnTo>
                      <a:pt x="223" y="651"/>
                    </a:lnTo>
                    <a:lnTo>
                      <a:pt x="207" y="655"/>
                    </a:lnTo>
                    <a:lnTo>
                      <a:pt x="205" y="674"/>
                    </a:lnTo>
                    <a:lnTo>
                      <a:pt x="197" y="677"/>
                    </a:lnTo>
                    <a:lnTo>
                      <a:pt x="197" y="687"/>
                    </a:lnTo>
                    <a:lnTo>
                      <a:pt x="188" y="683"/>
                    </a:lnTo>
                    <a:lnTo>
                      <a:pt x="175" y="675"/>
                    </a:lnTo>
                    <a:lnTo>
                      <a:pt x="155" y="677"/>
                    </a:lnTo>
                    <a:lnTo>
                      <a:pt x="155" y="688"/>
                    </a:lnTo>
                    <a:lnTo>
                      <a:pt x="157" y="698"/>
                    </a:lnTo>
                    <a:lnTo>
                      <a:pt x="149" y="701"/>
                    </a:lnTo>
                    <a:lnTo>
                      <a:pt x="131" y="692"/>
                    </a:lnTo>
                    <a:lnTo>
                      <a:pt x="114" y="705"/>
                    </a:lnTo>
                    <a:lnTo>
                      <a:pt x="118" y="716"/>
                    </a:lnTo>
                    <a:lnTo>
                      <a:pt x="116" y="724"/>
                    </a:lnTo>
                    <a:lnTo>
                      <a:pt x="99" y="716"/>
                    </a:lnTo>
                    <a:lnTo>
                      <a:pt x="94" y="726"/>
                    </a:lnTo>
                    <a:lnTo>
                      <a:pt x="88" y="733"/>
                    </a:lnTo>
                    <a:lnTo>
                      <a:pt x="67" y="729"/>
                    </a:lnTo>
                    <a:lnTo>
                      <a:pt x="56" y="731"/>
                    </a:lnTo>
                    <a:lnTo>
                      <a:pt x="54" y="746"/>
                    </a:lnTo>
                    <a:lnTo>
                      <a:pt x="46" y="750"/>
                    </a:lnTo>
                    <a:lnTo>
                      <a:pt x="35" y="767"/>
                    </a:lnTo>
                    <a:lnTo>
                      <a:pt x="37" y="788"/>
                    </a:lnTo>
                    <a:lnTo>
                      <a:pt x="33" y="817"/>
                    </a:lnTo>
                    <a:lnTo>
                      <a:pt x="28" y="847"/>
                    </a:lnTo>
                    <a:lnTo>
                      <a:pt x="24" y="875"/>
                    </a:lnTo>
                    <a:lnTo>
                      <a:pt x="20" y="889"/>
                    </a:lnTo>
                    <a:lnTo>
                      <a:pt x="30" y="902"/>
                    </a:lnTo>
                    <a:lnTo>
                      <a:pt x="46" y="891"/>
                    </a:lnTo>
                    <a:lnTo>
                      <a:pt x="57" y="897"/>
                    </a:lnTo>
                    <a:lnTo>
                      <a:pt x="57" y="908"/>
                    </a:lnTo>
                    <a:lnTo>
                      <a:pt x="41" y="917"/>
                    </a:lnTo>
                    <a:lnTo>
                      <a:pt x="39" y="936"/>
                    </a:lnTo>
                    <a:lnTo>
                      <a:pt x="35" y="945"/>
                    </a:lnTo>
                    <a:lnTo>
                      <a:pt x="19" y="943"/>
                    </a:lnTo>
                    <a:lnTo>
                      <a:pt x="13" y="965"/>
                    </a:lnTo>
                    <a:lnTo>
                      <a:pt x="20" y="971"/>
                    </a:lnTo>
                    <a:lnTo>
                      <a:pt x="35" y="967"/>
                    </a:lnTo>
                    <a:lnTo>
                      <a:pt x="43" y="977"/>
                    </a:lnTo>
                    <a:lnTo>
                      <a:pt x="44" y="982"/>
                    </a:lnTo>
                    <a:lnTo>
                      <a:pt x="32" y="990"/>
                    </a:lnTo>
                    <a:lnTo>
                      <a:pt x="33" y="1003"/>
                    </a:lnTo>
                    <a:lnTo>
                      <a:pt x="19" y="1006"/>
                    </a:lnTo>
                    <a:lnTo>
                      <a:pt x="9" y="999"/>
                    </a:lnTo>
                    <a:lnTo>
                      <a:pt x="11" y="1017"/>
                    </a:lnTo>
                    <a:lnTo>
                      <a:pt x="9" y="1030"/>
                    </a:lnTo>
                    <a:lnTo>
                      <a:pt x="0" y="1030"/>
                    </a:lnTo>
                    <a:lnTo>
                      <a:pt x="22" y="1053"/>
                    </a:lnTo>
                    <a:lnTo>
                      <a:pt x="33" y="1066"/>
                    </a:lnTo>
                    <a:lnTo>
                      <a:pt x="39" y="1084"/>
                    </a:lnTo>
                    <a:lnTo>
                      <a:pt x="61" y="1097"/>
                    </a:lnTo>
                    <a:lnTo>
                      <a:pt x="85" y="1110"/>
                    </a:lnTo>
                    <a:lnTo>
                      <a:pt x="109" y="1110"/>
                    </a:lnTo>
                    <a:lnTo>
                      <a:pt x="142" y="1088"/>
                    </a:lnTo>
                    <a:lnTo>
                      <a:pt x="175" y="1064"/>
                    </a:lnTo>
                    <a:lnTo>
                      <a:pt x="205" y="1023"/>
                    </a:lnTo>
                    <a:lnTo>
                      <a:pt x="210" y="1019"/>
                    </a:lnTo>
                    <a:lnTo>
                      <a:pt x="218" y="1032"/>
                    </a:lnTo>
                    <a:lnTo>
                      <a:pt x="233" y="1023"/>
                    </a:lnTo>
                    <a:lnTo>
                      <a:pt x="238" y="1008"/>
                    </a:lnTo>
                    <a:lnTo>
                      <a:pt x="240" y="990"/>
                    </a:lnTo>
                    <a:lnTo>
                      <a:pt x="255" y="967"/>
                    </a:lnTo>
                    <a:lnTo>
                      <a:pt x="249" y="993"/>
                    </a:lnTo>
                    <a:lnTo>
                      <a:pt x="257" y="997"/>
                    </a:lnTo>
                    <a:lnTo>
                      <a:pt x="253" y="1008"/>
                    </a:lnTo>
                    <a:lnTo>
                      <a:pt x="257" y="1028"/>
                    </a:lnTo>
                    <a:lnTo>
                      <a:pt x="264" y="1045"/>
                    </a:lnTo>
                    <a:lnTo>
                      <a:pt x="273" y="1040"/>
                    </a:lnTo>
                    <a:lnTo>
                      <a:pt x="272" y="1045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31" name="Freeform 95"/>
              <p:cNvSpPr>
                <a:spLocks/>
              </p:cNvSpPr>
              <p:nvPr/>
            </p:nvSpPr>
            <p:spPr bwMode="auto">
              <a:xfrm>
                <a:off x="2368" y="816"/>
                <a:ext cx="1012" cy="1110"/>
              </a:xfrm>
              <a:custGeom>
                <a:avLst/>
                <a:gdLst>
                  <a:gd name="T0" fmla="*/ 298 w 1012"/>
                  <a:gd name="T1" fmla="*/ 1014 h 1110"/>
                  <a:gd name="T2" fmla="*/ 338 w 1012"/>
                  <a:gd name="T3" fmla="*/ 951 h 1110"/>
                  <a:gd name="T4" fmla="*/ 327 w 1012"/>
                  <a:gd name="T5" fmla="*/ 865 h 1110"/>
                  <a:gd name="T6" fmla="*/ 335 w 1012"/>
                  <a:gd name="T7" fmla="*/ 791 h 1110"/>
                  <a:gd name="T8" fmla="*/ 353 w 1012"/>
                  <a:gd name="T9" fmla="*/ 688 h 1110"/>
                  <a:gd name="T10" fmla="*/ 405 w 1012"/>
                  <a:gd name="T11" fmla="*/ 618 h 1110"/>
                  <a:gd name="T12" fmla="*/ 431 w 1012"/>
                  <a:gd name="T13" fmla="*/ 562 h 1110"/>
                  <a:gd name="T14" fmla="*/ 450 w 1012"/>
                  <a:gd name="T15" fmla="*/ 507 h 1110"/>
                  <a:gd name="T16" fmla="*/ 505 w 1012"/>
                  <a:gd name="T17" fmla="*/ 414 h 1110"/>
                  <a:gd name="T18" fmla="*/ 535 w 1012"/>
                  <a:gd name="T19" fmla="*/ 340 h 1110"/>
                  <a:gd name="T20" fmla="*/ 603 w 1012"/>
                  <a:gd name="T21" fmla="*/ 266 h 1110"/>
                  <a:gd name="T22" fmla="*/ 659 w 1012"/>
                  <a:gd name="T23" fmla="*/ 240 h 1110"/>
                  <a:gd name="T24" fmla="*/ 697 w 1012"/>
                  <a:gd name="T25" fmla="*/ 174 h 1110"/>
                  <a:gd name="T26" fmla="*/ 786 w 1012"/>
                  <a:gd name="T27" fmla="*/ 210 h 1110"/>
                  <a:gd name="T28" fmla="*/ 834 w 1012"/>
                  <a:gd name="T29" fmla="*/ 221 h 1110"/>
                  <a:gd name="T30" fmla="*/ 860 w 1012"/>
                  <a:gd name="T31" fmla="*/ 133 h 1110"/>
                  <a:gd name="T32" fmla="*/ 934 w 1012"/>
                  <a:gd name="T33" fmla="*/ 126 h 1110"/>
                  <a:gd name="T34" fmla="*/ 960 w 1012"/>
                  <a:gd name="T35" fmla="*/ 159 h 1110"/>
                  <a:gd name="T36" fmla="*/ 982 w 1012"/>
                  <a:gd name="T37" fmla="*/ 115 h 1110"/>
                  <a:gd name="T38" fmla="*/ 1008 w 1012"/>
                  <a:gd name="T39" fmla="*/ 63 h 1110"/>
                  <a:gd name="T40" fmla="*/ 960 w 1012"/>
                  <a:gd name="T41" fmla="*/ 19 h 1110"/>
                  <a:gd name="T42" fmla="*/ 916 w 1012"/>
                  <a:gd name="T43" fmla="*/ 22 h 1110"/>
                  <a:gd name="T44" fmla="*/ 890 w 1012"/>
                  <a:gd name="T45" fmla="*/ 19 h 1110"/>
                  <a:gd name="T46" fmla="*/ 853 w 1012"/>
                  <a:gd name="T47" fmla="*/ 44 h 1110"/>
                  <a:gd name="T48" fmla="*/ 838 w 1012"/>
                  <a:gd name="T49" fmla="*/ 30 h 1110"/>
                  <a:gd name="T50" fmla="*/ 782 w 1012"/>
                  <a:gd name="T51" fmla="*/ 96 h 1110"/>
                  <a:gd name="T52" fmla="*/ 727 w 1012"/>
                  <a:gd name="T53" fmla="*/ 115 h 1110"/>
                  <a:gd name="T54" fmla="*/ 667 w 1012"/>
                  <a:gd name="T55" fmla="*/ 133 h 1110"/>
                  <a:gd name="T56" fmla="*/ 596 w 1012"/>
                  <a:gd name="T57" fmla="*/ 148 h 1110"/>
                  <a:gd name="T58" fmla="*/ 588 w 1012"/>
                  <a:gd name="T59" fmla="*/ 203 h 1110"/>
                  <a:gd name="T60" fmla="*/ 581 w 1012"/>
                  <a:gd name="T61" fmla="*/ 251 h 1110"/>
                  <a:gd name="T62" fmla="*/ 524 w 1012"/>
                  <a:gd name="T63" fmla="*/ 262 h 1110"/>
                  <a:gd name="T64" fmla="*/ 505 w 1012"/>
                  <a:gd name="T65" fmla="*/ 303 h 1110"/>
                  <a:gd name="T66" fmla="*/ 461 w 1012"/>
                  <a:gd name="T67" fmla="*/ 362 h 1110"/>
                  <a:gd name="T68" fmla="*/ 416 w 1012"/>
                  <a:gd name="T69" fmla="*/ 436 h 1110"/>
                  <a:gd name="T70" fmla="*/ 379 w 1012"/>
                  <a:gd name="T71" fmla="*/ 511 h 1110"/>
                  <a:gd name="T72" fmla="*/ 357 w 1012"/>
                  <a:gd name="T73" fmla="*/ 555 h 1110"/>
                  <a:gd name="T74" fmla="*/ 286 w 1012"/>
                  <a:gd name="T75" fmla="*/ 618 h 1110"/>
                  <a:gd name="T76" fmla="*/ 327 w 1012"/>
                  <a:gd name="T77" fmla="*/ 625 h 1110"/>
                  <a:gd name="T78" fmla="*/ 264 w 1012"/>
                  <a:gd name="T79" fmla="*/ 637 h 1110"/>
                  <a:gd name="T80" fmla="*/ 205 w 1012"/>
                  <a:gd name="T81" fmla="*/ 674 h 1110"/>
                  <a:gd name="T82" fmla="*/ 155 w 1012"/>
                  <a:gd name="T83" fmla="*/ 677 h 1110"/>
                  <a:gd name="T84" fmla="*/ 114 w 1012"/>
                  <a:gd name="T85" fmla="*/ 705 h 1110"/>
                  <a:gd name="T86" fmla="*/ 88 w 1012"/>
                  <a:gd name="T87" fmla="*/ 733 h 1110"/>
                  <a:gd name="T88" fmla="*/ 35 w 1012"/>
                  <a:gd name="T89" fmla="*/ 767 h 1110"/>
                  <a:gd name="T90" fmla="*/ 20 w 1012"/>
                  <a:gd name="T91" fmla="*/ 889 h 1110"/>
                  <a:gd name="T92" fmla="*/ 41 w 1012"/>
                  <a:gd name="T93" fmla="*/ 917 h 1110"/>
                  <a:gd name="T94" fmla="*/ 20 w 1012"/>
                  <a:gd name="T95" fmla="*/ 971 h 1110"/>
                  <a:gd name="T96" fmla="*/ 33 w 1012"/>
                  <a:gd name="T97" fmla="*/ 1003 h 1110"/>
                  <a:gd name="T98" fmla="*/ 0 w 1012"/>
                  <a:gd name="T99" fmla="*/ 1030 h 1110"/>
                  <a:gd name="T100" fmla="*/ 85 w 1012"/>
                  <a:gd name="T101" fmla="*/ 1110 h 1110"/>
                  <a:gd name="T102" fmla="*/ 210 w 1012"/>
                  <a:gd name="T103" fmla="*/ 1019 h 1110"/>
                  <a:gd name="T104" fmla="*/ 255 w 1012"/>
                  <a:gd name="T105" fmla="*/ 967 h 1110"/>
                  <a:gd name="T106" fmla="*/ 264 w 1012"/>
                  <a:gd name="T107" fmla="*/ 1045 h 11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12"/>
                  <a:gd name="T163" fmla="*/ 0 h 1110"/>
                  <a:gd name="T164" fmla="*/ 1012 w 1012"/>
                  <a:gd name="T165" fmla="*/ 1110 h 11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12" h="1110">
                    <a:moveTo>
                      <a:pt x="272" y="1045"/>
                    </a:moveTo>
                    <a:lnTo>
                      <a:pt x="275" y="1043"/>
                    </a:lnTo>
                    <a:lnTo>
                      <a:pt x="286" y="1040"/>
                    </a:lnTo>
                    <a:lnTo>
                      <a:pt x="294" y="1028"/>
                    </a:lnTo>
                    <a:lnTo>
                      <a:pt x="298" y="1014"/>
                    </a:lnTo>
                    <a:lnTo>
                      <a:pt x="301" y="1006"/>
                    </a:lnTo>
                    <a:lnTo>
                      <a:pt x="298" y="984"/>
                    </a:lnTo>
                    <a:lnTo>
                      <a:pt x="301" y="969"/>
                    </a:lnTo>
                    <a:lnTo>
                      <a:pt x="312" y="962"/>
                    </a:lnTo>
                    <a:lnTo>
                      <a:pt x="338" y="951"/>
                    </a:lnTo>
                    <a:lnTo>
                      <a:pt x="342" y="939"/>
                    </a:lnTo>
                    <a:lnTo>
                      <a:pt x="338" y="902"/>
                    </a:lnTo>
                    <a:lnTo>
                      <a:pt x="335" y="895"/>
                    </a:lnTo>
                    <a:lnTo>
                      <a:pt x="335" y="873"/>
                    </a:lnTo>
                    <a:lnTo>
                      <a:pt x="327" y="865"/>
                    </a:lnTo>
                    <a:lnTo>
                      <a:pt x="331" y="847"/>
                    </a:lnTo>
                    <a:lnTo>
                      <a:pt x="338" y="847"/>
                    </a:lnTo>
                    <a:lnTo>
                      <a:pt x="357" y="836"/>
                    </a:lnTo>
                    <a:lnTo>
                      <a:pt x="342" y="802"/>
                    </a:lnTo>
                    <a:lnTo>
                      <a:pt x="335" y="791"/>
                    </a:lnTo>
                    <a:lnTo>
                      <a:pt x="335" y="788"/>
                    </a:lnTo>
                    <a:lnTo>
                      <a:pt x="335" y="759"/>
                    </a:lnTo>
                    <a:lnTo>
                      <a:pt x="346" y="737"/>
                    </a:lnTo>
                    <a:lnTo>
                      <a:pt x="349" y="714"/>
                    </a:lnTo>
                    <a:lnTo>
                      <a:pt x="353" y="688"/>
                    </a:lnTo>
                    <a:lnTo>
                      <a:pt x="349" y="666"/>
                    </a:lnTo>
                    <a:lnTo>
                      <a:pt x="357" y="651"/>
                    </a:lnTo>
                    <a:lnTo>
                      <a:pt x="361" y="640"/>
                    </a:lnTo>
                    <a:lnTo>
                      <a:pt x="383" y="625"/>
                    </a:lnTo>
                    <a:lnTo>
                      <a:pt x="405" y="618"/>
                    </a:lnTo>
                    <a:lnTo>
                      <a:pt x="424" y="625"/>
                    </a:lnTo>
                    <a:lnTo>
                      <a:pt x="431" y="629"/>
                    </a:lnTo>
                    <a:lnTo>
                      <a:pt x="442" y="614"/>
                    </a:lnTo>
                    <a:lnTo>
                      <a:pt x="442" y="596"/>
                    </a:lnTo>
                    <a:lnTo>
                      <a:pt x="431" y="562"/>
                    </a:lnTo>
                    <a:lnTo>
                      <a:pt x="427" y="548"/>
                    </a:lnTo>
                    <a:lnTo>
                      <a:pt x="431" y="540"/>
                    </a:lnTo>
                    <a:lnTo>
                      <a:pt x="438" y="540"/>
                    </a:lnTo>
                    <a:lnTo>
                      <a:pt x="446" y="529"/>
                    </a:lnTo>
                    <a:lnTo>
                      <a:pt x="450" y="507"/>
                    </a:lnTo>
                    <a:lnTo>
                      <a:pt x="453" y="477"/>
                    </a:lnTo>
                    <a:lnTo>
                      <a:pt x="457" y="448"/>
                    </a:lnTo>
                    <a:lnTo>
                      <a:pt x="468" y="436"/>
                    </a:lnTo>
                    <a:lnTo>
                      <a:pt x="490" y="422"/>
                    </a:lnTo>
                    <a:lnTo>
                      <a:pt x="505" y="414"/>
                    </a:lnTo>
                    <a:lnTo>
                      <a:pt x="509" y="392"/>
                    </a:lnTo>
                    <a:lnTo>
                      <a:pt x="516" y="377"/>
                    </a:lnTo>
                    <a:lnTo>
                      <a:pt x="535" y="362"/>
                    </a:lnTo>
                    <a:lnTo>
                      <a:pt x="539" y="351"/>
                    </a:lnTo>
                    <a:lnTo>
                      <a:pt x="535" y="340"/>
                    </a:lnTo>
                    <a:lnTo>
                      <a:pt x="535" y="325"/>
                    </a:lnTo>
                    <a:lnTo>
                      <a:pt x="550" y="314"/>
                    </a:lnTo>
                    <a:lnTo>
                      <a:pt x="568" y="281"/>
                    </a:lnTo>
                    <a:lnTo>
                      <a:pt x="581" y="284"/>
                    </a:lnTo>
                    <a:lnTo>
                      <a:pt x="603" y="266"/>
                    </a:lnTo>
                    <a:lnTo>
                      <a:pt x="600" y="251"/>
                    </a:lnTo>
                    <a:lnTo>
                      <a:pt x="614" y="236"/>
                    </a:lnTo>
                    <a:lnTo>
                      <a:pt x="622" y="240"/>
                    </a:lnTo>
                    <a:lnTo>
                      <a:pt x="637" y="236"/>
                    </a:lnTo>
                    <a:lnTo>
                      <a:pt x="659" y="240"/>
                    </a:lnTo>
                    <a:lnTo>
                      <a:pt x="689" y="214"/>
                    </a:lnTo>
                    <a:lnTo>
                      <a:pt x="686" y="199"/>
                    </a:lnTo>
                    <a:lnTo>
                      <a:pt x="689" y="192"/>
                    </a:lnTo>
                    <a:lnTo>
                      <a:pt x="682" y="188"/>
                    </a:lnTo>
                    <a:lnTo>
                      <a:pt x="697" y="174"/>
                    </a:lnTo>
                    <a:lnTo>
                      <a:pt x="719" y="171"/>
                    </a:lnTo>
                    <a:lnTo>
                      <a:pt x="734" y="192"/>
                    </a:lnTo>
                    <a:lnTo>
                      <a:pt x="760" y="221"/>
                    </a:lnTo>
                    <a:lnTo>
                      <a:pt x="771" y="221"/>
                    </a:lnTo>
                    <a:lnTo>
                      <a:pt x="786" y="210"/>
                    </a:lnTo>
                    <a:lnTo>
                      <a:pt x="797" y="207"/>
                    </a:lnTo>
                    <a:lnTo>
                      <a:pt x="804" y="210"/>
                    </a:lnTo>
                    <a:lnTo>
                      <a:pt x="816" y="221"/>
                    </a:lnTo>
                    <a:lnTo>
                      <a:pt x="830" y="225"/>
                    </a:lnTo>
                    <a:lnTo>
                      <a:pt x="834" y="221"/>
                    </a:lnTo>
                    <a:lnTo>
                      <a:pt x="841" y="207"/>
                    </a:lnTo>
                    <a:lnTo>
                      <a:pt x="845" y="199"/>
                    </a:lnTo>
                    <a:lnTo>
                      <a:pt x="860" y="174"/>
                    </a:lnTo>
                    <a:lnTo>
                      <a:pt x="864" y="171"/>
                    </a:lnTo>
                    <a:lnTo>
                      <a:pt x="860" y="133"/>
                    </a:lnTo>
                    <a:lnTo>
                      <a:pt x="879" y="115"/>
                    </a:lnTo>
                    <a:lnTo>
                      <a:pt x="886" y="119"/>
                    </a:lnTo>
                    <a:lnTo>
                      <a:pt x="908" y="96"/>
                    </a:lnTo>
                    <a:lnTo>
                      <a:pt x="927" y="119"/>
                    </a:lnTo>
                    <a:lnTo>
                      <a:pt x="934" y="126"/>
                    </a:lnTo>
                    <a:lnTo>
                      <a:pt x="945" y="122"/>
                    </a:lnTo>
                    <a:lnTo>
                      <a:pt x="953" y="133"/>
                    </a:lnTo>
                    <a:lnTo>
                      <a:pt x="953" y="141"/>
                    </a:lnTo>
                    <a:lnTo>
                      <a:pt x="960" y="148"/>
                    </a:lnTo>
                    <a:lnTo>
                      <a:pt x="960" y="159"/>
                    </a:lnTo>
                    <a:lnTo>
                      <a:pt x="971" y="145"/>
                    </a:lnTo>
                    <a:lnTo>
                      <a:pt x="990" y="130"/>
                    </a:lnTo>
                    <a:lnTo>
                      <a:pt x="1001" y="107"/>
                    </a:lnTo>
                    <a:lnTo>
                      <a:pt x="993" y="104"/>
                    </a:lnTo>
                    <a:lnTo>
                      <a:pt x="982" y="115"/>
                    </a:lnTo>
                    <a:lnTo>
                      <a:pt x="979" y="96"/>
                    </a:lnTo>
                    <a:lnTo>
                      <a:pt x="971" y="93"/>
                    </a:lnTo>
                    <a:lnTo>
                      <a:pt x="968" y="82"/>
                    </a:lnTo>
                    <a:lnTo>
                      <a:pt x="997" y="59"/>
                    </a:lnTo>
                    <a:lnTo>
                      <a:pt x="1008" y="63"/>
                    </a:lnTo>
                    <a:lnTo>
                      <a:pt x="1012" y="48"/>
                    </a:lnTo>
                    <a:lnTo>
                      <a:pt x="1005" y="44"/>
                    </a:lnTo>
                    <a:lnTo>
                      <a:pt x="986" y="37"/>
                    </a:lnTo>
                    <a:lnTo>
                      <a:pt x="975" y="33"/>
                    </a:lnTo>
                    <a:lnTo>
                      <a:pt x="960" y="19"/>
                    </a:lnTo>
                    <a:lnTo>
                      <a:pt x="945" y="15"/>
                    </a:lnTo>
                    <a:lnTo>
                      <a:pt x="930" y="30"/>
                    </a:lnTo>
                    <a:lnTo>
                      <a:pt x="923" y="41"/>
                    </a:lnTo>
                    <a:lnTo>
                      <a:pt x="908" y="30"/>
                    </a:lnTo>
                    <a:lnTo>
                      <a:pt x="916" y="22"/>
                    </a:lnTo>
                    <a:lnTo>
                      <a:pt x="919" y="4"/>
                    </a:lnTo>
                    <a:lnTo>
                      <a:pt x="916" y="0"/>
                    </a:lnTo>
                    <a:lnTo>
                      <a:pt x="897" y="0"/>
                    </a:lnTo>
                    <a:lnTo>
                      <a:pt x="893" y="7"/>
                    </a:lnTo>
                    <a:lnTo>
                      <a:pt x="890" y="19"/>
                    </a:lnTo>
                    <a:lnTo>
                      <a:pt x="893" y="30"/>
                    </a:lnTo>
                    <a:lnTo>
                      <a:pt x="879" y="44"/>
                    </a:lnTo>
                    <a:lnTo>
                      <a:pt x="867" y="22"/>
                    </a:lnTo>
                    <a:lnTo>
                      <a:pt x="856" y="26"/>
                    </a:lnTo>
                    <a:lnTo>
                      <a:pt x="853" y="44"/>
                    </a:lnTo>
                    <a:lnTo>
                      <a:pt x="845" y="70"/>
                    </a:lnTo>
                    <a:lnTo>
                      <a:pt x="827" y="89"/>
                    </a:lnTo>
                    <a:lnTo>
                      <a:pt x="816" y="67"/>
                    </a:lnTo>
                    <a:lnTo>
                      <a:pt x="834" y="52"/>
                    </a:lnTo>
                    <a:lnTo>
                      <a:pt x="838" y="30"/>
                    </a:lnTo>
                    <a:lnTo>
                      <a:pt x="827" y="30"/>
                    </a:lnTo>
                    <a:lnTo>
                      <a:pt x="808" y="30"/>
                    </a:lnTo>
                    <a:lnTo>
                      <a:pt x="793" y="52"/>
                    </a:lnTo>
                    <a:lnTo>
                      <a:pt x="775" y="82"/>
                    </a:lnTo>
                    <a:lnTo>
                      <a:pt x="782" y="96"/>
                    </a:lnTo>
                    <a:lnTo>
                      <a:pt x="771" y="104"/>
                    </a:lnTo>
                    <a:lnTo>
                      <a:pt x="756" y="93"/>
                    </a:lnTo>
                    <a:lnTo>
                      <a:pt x="741" y="100"/>
                    </a:lnTo>
                    <a:lnTo>
                      <a:pt x="745" y="115"/>
                    </a:lnTo>
                    <a:lnTo>
                      <a:pt x="727" y="115"/>
                    </a:lnTo>
                    <a:lnTo>
                      <a:pt x="715" y="119"/>
                    </a:lnTo>
                    <a:lnTo>
                      <a:pt x="701" y="137"/>
                    </a:lnTo>
                    <a:lnTo>
                      <a:pt x="682" y="133"/>
                    </a:lnTo>
                    <a:lnTo>
                      <a:pt x="682" y="145"/>
                    </a:lnTo>
                    <a:lnTo>
                      <a:pt x="667" y="133"/>
                    </a:lnTo>
                    <a:lnTo>
                      <a:pt x="648" y="141"/>
                    </a:lnTo>
                    <a:lnTo>
                      <a:pt x="644" y="156"/>
                    </a:lnTo>
                    <a:lnTo>
                      <a:pt x="629" y="159"/>
                    </a:lnTo>
                    <a:lnTo>
                      <a:pt x="618" y="145"/>
                    </a:lnTo>
                    <a:lnTo>
                      <a:pt x="596" y="148"/>
                    </a:lnTo>
                    <a:lnTo>
                      <a:pt x="574" y="156"/>
                    </a:lnTo>
                    <a:lnTo>
                      <a:pt x="574" y="178"/>
                    </a:lnTo>
                    <a:lnTo>
                      <a:pt x="588" y="182"/>
                    </a:lnTo>
                    <a:lnTo>
                      <a:pt x="588" y="188"/>
                    </a:lnTo>
                    <a:lnTo>
                      <a:pt x="588" y="203"/>
                    </a:lnTo>
                    <a:lnTo>
                      <a:pt x="577" y="199"/>
                    </a:lnTo>
                    <a:lnTo>
                      <a:pt x="564" y="207"/>
                    </a:lnTo>
                    <a:lnTo>
                      <a:pt x="568" y="221"/>
                    </a:lnTo>
                    <a:lnTo>
                      <a:pt x="581" y="233"/>
                    </a:lnTo>
                    <a:lnTo>
                      <a:pt x="581" y="251"/>
                    </a:lnTo>
                    <a:lnTo>
                      <a:pt x="568" y="244"/>
                    </a:lnTo>
                    <a:lnTo>
                      <a:pt x="557" y="247"/>
                    </a:lnTo>
                    <a:lnTo>
                      <a:pt x="557" y="262"/>
                    </a:lnTo>
                    <a:lnTo>
                      <a:pt x="539" y="262"/>
                    </a:lnTo>
                    <a:lnTo>
                      <a:pt x="524" y="262"/>
                    </a:lnTo>
                    <a:lnTo>
                      <a:pt x="520" y="273"/>
                    </a:lnTo>
                    <a:lnTo>
                      <a:pt x="516" y="281"/>
                    </a:lnTo>
                    <a:lnTo>
                      <a:pt x="505" y="284"/>
                    </a:lnTo>
                    <a:lnTo>
                      <a:pt x="501" y="292"/>
                    </a:lnTo>
                    <a:lnTo>
                      <a:pt x="505" y="303"/>
                    </a:lnTo>
                    <a:lnTo>
                      <a:pt x="483" y="310"/>
                    </a:lnTo>
                    <a:lnTo>
                      <a:pt x="498" y="325"/>
                    </a:lnTo>
                    <a:lnTo>
                      <a:pt x="501" y="333"/>
                    </a:lnTo>
                    <a:lnTo>
                      <a:pt x="487" y="344"/>
                    </a:lnTo>
                    <a:lnTo>
                      <a:pt x="461" y="362"/>
                    </a:lnTo>
                    <a:lnTo>
                      <a:pt x="442" y="377"/>
                    </a:lnTo>
                    <a:lnTo>
                      <a:pt x="431" y="399"/>
                    </a:lnTo>
                    <a:lnTo>
                      <a:pt x="412" y="414"/>
                    </a:lnTo>
                    <a:lnTo>
                      <a:pt x="412" y="425"/>
                    </a:lnTo>
                    <a:lnTo>
                      <a:pt x="416" y="436"/>
                    </a:lnTo>
                    <a:lnTo>
                      <a:pt x="401" y="448"/>
                    </a:lnTo>
                    <a:lnTo>
                      <a:pt x="405" y="462"/>
                    </a:lnTo>
                    <a:lnTo>
                      <a:pt x="390" y="488"/>
                    </a:lnTo>
                    <a:lnTo>
                      <a:pt x="379" y="492"/>
                    </a:lnTo>
                    <a:lnTo>
                      <a:pt x="379" y="511"/>
                    </a:lnTo>
                    <a:lnTo>
                      <a:pt x="387" y="522"/>
                    </a:lnTo>
                    <a:lnTo>
                      <a:pt x="375" y="533"/>
                    </a:lnTo>
                    <a:lnTo>
                      <a:pt x="368" y="525"/>
                    </a:lnTo>
                    <a:lnTo>
                      <a:pt x="353" y="533"/>
                    </a:lnTo>
                    <a:lnTo>
                      <a:pt x="357" y="555"/>
                    </a:lnTo>
                    <a:lnTo>
                      <a:pt x="342" y="562"/>
                    </a:lnTo>
                    <a:lnTo>
                      <a:pt x="320" y="566"/>
                    </a:lnTo>
                    <a:lnTo>
                      <a:pt x="305" y="585"/>
                    </a:lnTo>
                    <a:lnTo>
                      <a:pt x="301" y="603"/>
                    </a:lnTo>
                    <a:lnTo>
                      <a:pt x="286" y="618"/>
                    </a:lnTo>
                    <a:lnTo>
                      <a:pt x="286" y="629"/>
                    </a:lnTo>
                    <a:lnTo>
                      <a:pt x="305" y="614"/>
                    </a:lnTo>
                    <a:lnTo>
                      <a:pt x="327" y="599"/>
                    </a:lnTo>
                    <a:lnTo>
                      <a:pt x="335" y="603"/>
                    </a:lnTo>
                    <a:lnTo>
                      <a:pt x="327" y="625"/>
                    </a:lnTo>
                    <a:lnTo>
                      <a:pt x="309" y="637"/>
                    </a:lnTo>
                    <a:lnTo>
                      <a:pt x="290" y="633"/>
                    </a:lnTo>
                    <a:lnTo>
                      <a:pt x="294" y="648"/>
                    </a:lnTo>
                    <a:lnTo>
                      <a:pt x="268" y="659"/>
                    </a:lnTo>
                    <a:lnTo>
                      <a:pt x="264" y="637"/>
                    </a:lnTo>
                    <a:lnTo>
                      <a:pt x="253" y="629"/>
                    </a:lnTo>
                    <a:lnTo>
                      <a:pt x="238" y="651"/>
                    </a:lnTo>
                    <a:lnTo>
                      <a:pt x="223" y="651"/>
                    </a:lnTo>
                    <a:lnTo>
                      <a:pt x="207" y="655"/>
                    </a:lnTo>
                    <a:lnTo>
                      <a:pt x="205" y="674"/>
                    </a:lnTo>
                    <a:lnTo>
                      <a:pt x="197" y="677"/>
                    </a:lnTo>
                    <a:lnTo>
                      <a:pt x="197" y="687"/>
                    </a:lnTo>
                    <a:lnTo>
                      <a:pt x="188" y="683"/>
                    </a:lnTo>
                    <a:lnTo>
                      <a:pt x="175" y="675"/>
                    </a:lnTo>
                    <a:lnTo>
                      <a:pt x="155" y="677"/>
                    </a:lnTo>
                    <a:lnTo>
                      <a:pt x="155" y="688"/>
                    </a:lnTo>
                    <a:lnTo>
                      <a:pt x="157" y="698"/>
                    </a:lnTo>
                    <a:lnTo>
                      <a:pt x="149" y="701"/>
                    </a:lnTo>
                    <a:lnTo>
                      <a:pt x="131" y="692"/>
                    </a:lnTo>
                    <a:lnTo>
                      <a:pt x="114" y="705"/>
                    </a:lnTo>
                    <a:lnTo>
                      <a:pt x="118" y="716"/>
                    </a:lnTo>
                    <a:lnTo>
                      <a:pt x="116" y="724"/>
                    </a:lnTo>
                    <a:lnTo>
                      <a:pt x="99" y="716"/>
                    </a:lnTo>
                    <a:lnTo>
                      <a:pt x="94" y="726"/>
                    </a:lnTo>
                    <a:lnTo>
                      <a:pt x="88" y="733"/>
                    </a:lnTo>
                    <a:lnTo>
                      <a:pt x="67" y="729"/>
                    </a:lnTo>
                    <a:lnTo>
                      <a:pt x="56" y="731"/>
                    </a:lnTo>
                    <a:lnTo>
                      <a:pt x="54" y="746"/>
                    </a:lnTo>
                    <a:lnTo>
                      <a:pt x="46" y="750"/>
                    </a:lnTo>
                    <a:lnTo>
                      <a:pt x="35" y="767"/>
                    </a:lnTo>
                    <a:lnTo>
                      <a:pt x="37" y="788"/>
                    </a:lnTo>
                    <a:lnTo>
                      <a:pt x="33" y="817"/>
                    </a:lnTo>
                    <a:lnTo>
                      <a:pt x="28" y="847"/>
                    </a:lnTo>
                    <a:lnTo>
                      <a:pt x="24" y="875"/>
                    </a:lnTo>
                    <a:lnTo>
                      <a:pt x="20" y="889"/>
                    </a:lnTo>
                    <a:lnTo>
                      <a:pt x="30" y="902"/>
                    </a:lnTo>
                    <a:lnTo>
                      <a:pt x="46" y="891"/>
                    </a:lnTo>
                    <a:lnTo>
                      <a:pt x="57" y="897"/>
                    </a:lnTo>
                    <a:lnTo>
                      <a:pt x="57" y="908"/>
                    </a:lnTo>
                    <a:lnTo>
                      <a:pt x="41" y="917"/>
                    </a:lnTo>
                    <a:lnTo>
                      <a:pt x="39" y="936"/>
                    </a:lnTo>
                    <a:lnTo>
                      <a:pt x="35" y="945"/>
                    </a:lnTo>
                    <a:lnTo>
                      <a:pt x="19" y="943"/>
                    </a:lnTo>
                    <a:lnTo>
                      <a:pt x="13" y="965"/>
                    </a:lnTo>
                    <a:lnTo>
                      <a:pt x="20" y="971"/>
                    </a:lnTo>
                    <a:lnTo>
                      <a:pt x="35" y="967"/>
                    </a:lnTo>
                    <a:lnTo>
                      <a:pt x="43" y="977"/>
                    </a:lnTo>
                    <a:lnTo>
                      <a:pt x="44" y="982"/>
                    </a:lnTo>
                    <a:lnTo>
                      <a:pt x="32" y="990"/>
                    </a:lnTo>
                    <a:lnTo>
                      <a:pt x="33" y="1003"/>
                    </a:lnTo>
                    <a:lnTo>
                      <a:pt x="19" y="1006"/>
                    </a:lnTo>
                    <a:lnTo>
                      <a:pt x="9" y="999"/>
                    </a:lnTo>
                    <a:lnTo>
                      <a:pt x="11" y="1017"/>
                    </a:lnTo>
                    <a:lnTo>
                      <a:pt x="9" y="1030"/>
                    </a:lnTo>
                    <a:lnTo>
                      <a:pt x="0" y="1030"/>
                    </a:lnTo>
                    <a:lnTo>
                      <a:pt x="22" y="1053"/>
                    </a:lnTo>
                    <a:lnTo>
                      <a:pt x="33" y="1066"/>
                    </a:lnTo>
                    <a:lnTo>
                      <a:pt x="39" y="1084"/>
                    </a:lnTo>
                    <a:lnTo>
                      <a:pt x="61" y="1097"/>
                    </a:lnTo>
                    <a:lnTo>
                      <a:pt x="85" y="1110"/>
                    </a:lnTo>
                    <a:lnTo>
                      <a:pt x="109" y="1110"/>
                    </a:lnTo>
                    <a:lnTo>
                      <a:pt x="142" y="1088"/>
                    </a:lnTo>
                    <a:lnTo>
                      <a:pt x="175" y="1064"/>
                    </a:lnTo>
                    <a:lnTo>
                      <a:pt x="205" y="1023"/>
                    </a:lnTo>
                    <a:lnTo>
                      <a:pt x="210" y="1019"/>
                    </a:lnTo>
                    <a:lnTo>
                      <a:pt x="218" y="1032"/>
                    </a:lnTo>
                    <a:lnTo>
                      <a:pt x="233" y="1023"/>
                    </a:lnTo>
                    <a:lnTo>
                      <a:pt x="238" y="1008"/>
                    </a:lnTo>
                    <a:lnTo>
                      <a:pt x="240" y="990"/>
                    </a:lnTo>
                    <a:lnTo>
                      <a:pt x="255" y="967"/>
                    </a:lnTo>
                    <a:lnTo>
                      <a:pt x="249" y="993"/>
                    </a:lnTo>
                    <a:lnTo>
                      <a:pt x="257" y="997"/>
                    </a:lnTo>
                    <a:lnTo>
                      <a:pt x="253" y="1008"/>
                    </a:lnTo>
                    <a:lnTo>
                      <a:pt x="257" y="1028"/>
                    </a:lnTo>
                    <a:lnTo>
                      <a:pt x="264" y="1045"/>
                    </a:lnTo>
                    <a:lnTo>
                      <a:pt x="273" y="1040"/>
                    </a:lnTo>
                    <a:lnTo>
                      <a:pt x="272" y="1045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32" name="Freeform 96"/>
              <p:cNvSpPr>
                <a:spLocks/>
              </p:cNvSpPr>
              <p:nvPr/>
            </p:nvSpPr>
            <p:spPr bwMode="auto">
              <a:xfrm>
                <a:off x="2368" y="816"/>
                <a:ext cx="1012" cy="1110"/>
              </a:xfrm>
              <a:custGeom>
                <a:avLst/>
                <a:gdLst>
                  <a:gd name="T0" fmla="*/ 298 w 1012"/>
                  <a:gd name="T1" fmla="*/ 1014 h 1110"/>
                  <a:gd name="T2" fmla="*/ 338 w 1012"/>
                  <a:gd name="T3" fmla="*/ 951 h 1110"/>
                  <a:gd name="T4" fmla="*/ 327 w 1012"/>
                  <a:gd name="T5" fmla="*/ 865 h 1110"/>
                  <a:gd name="T6" fmla="*/ 335 w 1012"/>
                  <a:gd name="T7" fmla="*/ 791 h 1110"/>
                  <a:gd name="T8" fmla="*/ 353 w 1012"/>
                  <a:gd name="T9" fmla="*/ 688 h 1110"/>
                  <a:gd name="T10" fmla="*/ 405 w 1012"/>
                  <a:gd name="T11" fmla="*/ 618 h 1110"/>
                  <a:gd name="T12" fmla="*/ 431 w 1012"/>
                  <a:gd name="T13" fmla="*/ 562 h 1110"/>
                  <a:gd name="T14" fmla="*/ 450 w 1012"/>
                  <a:gd name="T15" fmla="*/ 507 h 1110"/>
                  <a:gd name="T16" fmla="*/ 505 w 1012"/>
                  <a:gd name="T17" fmla="*/ 414 h 1110"/>
                  <a:gd name="T18" fmla="*/ 535 w 1012"/>
                  <a:gd name="T19" fmla="*/ 340 h 1110"/>
                  <a:gd name="T20" fmla="*/ 603 w 1012"/>
                  <a:gd name="T21" fmla="*/ 266 h 1110"/>
                  <a:gd name="T22" fmla="*/ 659 w 1012"/>
                  <a:gd name="T23" fmla="*/ 240 h 1110"/>
                  <a:gd name="T24" fmla="*/ 697 w 1012"/>
                  <a:gd name="T25" fmla="*/ 174 h 1110"/>
                  <a:gd name="T26" fmla="*/ 786 w 1012"/>
                  <a:gd name="T27" fmla="*/ 210 h 1110"/>
                  <a:gd name="T28" fmla="*/ 834 w 1012"/>
                  <a:gd name="T29" fmla="*/ 221 h 1110"/>
                  <a:gd name="T30" fmla="*/ 860 w 1012"/>
                  <a:gd name="T31" fmla="*/ 133 h 1110"/>
                  <a:gd name="T32" fmla="*/ 934 w 1012"/>
                  <a:gd name="T33" fmla="*/ 126 h 1110"/>
                  <a:gd name="T34" fmla="*/ 960 w 1012"/>
                  <a:gd name="T35" fmla="*/ 159 h 1110"/>
                  <a:gd name="T36" fmla="*/ 982 w 1012"/>
                  <a:gd name="T37" fmla="*/ 115 h 1110"/>
                  <a:gd name="T38" fmla="*/ 1008 w 1012"/>
                  <a:gd name="T39" fmla="*/ 63 h 1110"/>
                  <a:gd name="T40" fmla="*/ 960 w 1012"/>
                  <a:gd name="T41" fmla="*/ 19 h 1110"/>
                  <a:gd name="T42" fmla="*/ 916 w 1012"/>
                  <a:gd name="T43" fmla="*/ 22 h 1110"/>
                  <a:gd name="T44" fmla="*/ 890 w 1012"/>
                  <a:gd name="T45" fmla="*/ 19 h 1110"/>
                  <a:gd name="T46" fmla="*/ 853 w 1012"/>
                  <a:gd name="T47" fmla="*/ 44 h 1110"/>
                  <a:gd name="T48" fmla="*/ 838 w 1012"/>
                  <a:gd name="T49" fmla="*/ 30 h 1110"/>
                  <a:gd name="T50" fmla="*/ 782 w 1012"/>
                  <a:gd name="T51" fmla="*/ 96 h 1110"/>
                  <a:gd name="T52" fmla="*/ 727 w 1012"/>
                  <a:gd name="T53" fmla="*/ 115 h 1110"/>
                  <a:gd name="T54" fmla="*/ 667 w 1012"/>
                  <a:gd name="T55" fmla="*/ 133 h 1110"/>
                  <a:gd name="T56" fmla="*/ 596 w 1012"/>
                  <a:gd name="T57" fmla="*/ 148 h 1110"/>
                  <a:gd name="T58" fmla="*/ 588 w 1012"/>
                  <a:gd name="T59" fmla="*/ 203 h 1110"/>
                  <a:gd name="T60" fmla="*/ 581 w 1012"/>
                  <a:gd name="T61" fmla="*/ 251 h 1110"/>
                  <a:gd name="T62" fmla="*/ 524 w 1012"/>
                  <a:gd name="T63" fmla="*/ 262 h 1110"/>
                  <a:gd name="T64" fmla="*/ 505 w 1012"/>
                  <a:gd name="T65" fmla="*/ 303 h 1110"/>
                  <a:gd name="T66" fmla="*/ 461 w 1012"/>
                  <a:gd name="T67" fmla="*/ 362 h 1110"/>
                  <a:gd name="T68" fmla="*/ 416 w 1012"/>
                  <a:gd name="T69" fmla="*/ 436 h 1110"/>
                  <a:gd name="T70" fmla="*/ 379 w 1012"/>
                  <a:gd name="T71" fmla="*/ 511 h 1110"/>
                  <a:gd name="T72" fmla="*/ 357 w 1012"/>
                  <a:gd name="T73" fmla="*/ 555 h 1110"/>
                  <a:gd name="T74" fmla="*/ 286 w 1012"/>
                  <a:gd name="T75" fmla="*/ 618 h 1110"/>
                  <a:gd name="T76" fmla="*/ 327 w 1012"/>
                  <a:gd name="T77" fmla="*/ 625 h 1110"/>
                  <a:gd name="T78" fmla="*/ 264 w 1012"/>
                  <a:gd name="T79" fmla="*/ 637 h 1110"/>
                  <a:gd name="T80" fmla="*/ 205 w 1012"/>
                  <a:gd name="T81" fmla="*/ 674 h 1110"/>
                  <a:gd name="T82" fmla="*/ 155 w 1012"/>
                  <a:gd name="T83" fmla="*/ 677 h 1110"/>
                  <a:gd name="T84" fmla="*/ 114 w 1012"/>
                  <a:gd name="T85" fmla="*/ 705 h 1110"/>
                  <a:gd name="T86" fmla="*/ 88 w 1012"/>
                  <a:gd name="T87" fmla="*/ 733 h 1110"/>
                  <a:gd name="T88" fmla="*/ 35 w 1012"/>
                  <a:gd name="T89" fmla="*/ 767 h 1110"/>
                  <a:gd name="T90" fmla="*/ 20 w 1012"/>
                  <a:gd name="T91" fmla="*/ 889 h 1110"/>
                  <a:gd name="T92" fmla="*/ 41 w 1012"/>
                  <a:gd name="T93" fmla="*/ 917 h 1110"/>
                  <a:gd name="T94" fmla="*/ 20 w 1012"/>
                  <a:gd name="T95" fmla="*/ 971 h 1110"/>
                  <a:gd name="T96" fmla="*/ 33 w 1012"/>
                  <a:gd name="T97" fmla="*/ 1003 h 1110"/>
                  <a:gd name="T98" fmla="*/ 0 w 1012"/>
                  <a:gd name="T99" fmla="*/ 1030 h 1110"/>
                  <a:gd name="T100" fmla="*/ 85 w 1012"/>
                  <a:gd name="T101" fmla="*/ 1110 h 1110"/>
                  <a:gd name="T102" fmla="*/ 210 w 1012"/>
                  <a:gd name="T103" fmla="*/ 1019 h 1110"/>
                  <a:gd name="T104" fmla="*/ 255 w 1012"/>
                  <a:gd name="T105" fmla="*/ 967 h 1110"/>
                  <a:gd name="T106" fmla="*/ 264 w 1012"/>
                  <a:gd name="T107" fmla="*/ 1045 h 11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12"/>
                  <a:gd name="T163" fmla="*/ 0 h 1110"/>
                  <a:gd name="T164" fmla="*/ 1012 w 1012"/>
                  <a:gd name="T165" fmla="*/ 1110 h 11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12" h="1110">
                    <a:moveTo>
                      <a:pt x="272" y="1045"/>
                    </a:moveTo>
                    <a:lnTo>
                      <a:pt x="275" y="1043"/>
                    </a:lnTo>
                    <a:lnTo>
                      <a:pt x="286" y="1040"/>
                    </a:lnTo>
                    <a:lnTo>
                      <a:pt x="294" y="1028"/>
                    </a:lnTo>
                    <a:lnTo>
                      <a:pt x="298" y="1014"/>
                    </a:lnTo>
                    <a:lnTo>
                      <a:pt x="301" y="1006"/>
                    </a:lnTo>
                    <a:lnTo>
                      <a:pt x="298" y="984"/>
                    </a:lnTo>
                    <a:lnTo>
                      <a:pt x="301" y="969"/>
                    </a:lnTo>
                    <a:lnTo>
                      <a:pt x="312" y="962"/>
                    </a:lnTo>
                    <a:lnTo>
                      <a:pt x="338" y="951"/>
                    </a:lnTo>
                    <a:lnTo>
                      <a:pt x="342" y="939"/>
                    </a:lnTo>
                    <a:lnTo>
                      <a:pt x="338" y="902"/>
                    </a:lnTo>
                    <a:lnTo>
                      <a:pt x="335" y="895"/>
                    </a:lnTo>
                    <a:lnTo>
                      <a:pt x="335" y="873"/>
                    </a:lnTo>
                    <a:lnTo>
                      <a:pt x="327" y="865"/>
                    </a:lnTo>
                    <a:lnTo>
                      <a:pt x="331" y="847"/>
                    </a:lnTo>
                    <a:lnTo>
                      <a:pt x="338" y="847"/>
                    </a:lnTo>
                    <a:lnTo>
                      <a:pt x="357" y="836"/>
                    </a:lnTo>
                    <a:lnTo>
                      <a:pt x="342" y="802"/>
                    </a:lnTo>
                    <a:lnTo>
                      <a:pt x="335" y="791"/>
                    </a:lnTo>
                    <a:lnTo>
                      <a:pt x="335" y="788"/>
                    </a:lnTo>
                    <a:lnTo>
                      <a:pt x="335" y="759"/>
                    </a:lnTo>
                    <a:lnTo>
                      <a:pt x="346" y="737"/>
                    </a:lnTo>
                    <a:lnTo>
                      <a:pt x="349" y="714"/>
                    </a:lnTo>
                    <a:lnTo>
                      <a:pt x="353" y="688"/>
                    </a:lnTo>
                    <a:lnTo>
                      <a:pt x="349" y="666"/>
                    </a:lnTo>
                    <a:lnTo>
                      <a:pt x="357" y="651"/>
                    </a:lnTo>
                    <a:lnTo>
                      <a:pt x="361" y="640"/>
                    </a:lnTo>
                    <a:lnTo>
                      <a:pt x="383" y="625"/>
                    </a:lnTo>
                    <a:lnTo>
                      <a:pt x="405" y="618"/>
                    </a:lnTo>
                    <a:lnTo>
                      <a:pt x="424" y="625"/>
                    </a:lnTo>
                    <a:lnTo>
                      <a:pt x="431" y="629"/>
                    </a:lnTo>
                    <a:lnTo>
                      <a:pt x="442" y="614"/>
                    </a:lnTo>
                    <a:lnTo>
                      <a:pt x="442" y="596"/>
                    </a:lnTo>
                    <a:lnTo>
                      <a:pt x="431" y="562"/>
                    </a:lnTo>
                    <a:lnTo>
                      <a:pt x="427" y="548"/>
                    </a:lnTo>
                    <a:lnTo>
                      <a:pt x="431" y="540"/>
                    </a:lnTo>
                    <a:lnTo>
                      <a:pt x="438" y="540"/>
                    </a:lnTo>
                    <a:lnTo>
                      <a:pt x="446" y="529"/>
                    </a:lnTo>
                    <a:lnTo>
                      <a:pt x="450" y="507"/>
                    </a:lnTo>
                    <a:lnTo>
                      <a:pt x="453" y="477"/>
                    </a:lnTo>
                    <a:lnTo>
                      <a:pt x="457" y="448"/>
                    </a:lnTo>
                    <a:lnTo>
                      <a:pt x="468" y="436"/>
                    </a:lnTo>
                    <a:lnTo>
                      <a:pt x="490" y="422"/>
                    </a:lnTo>
                    <a:lnTo>
                      <a:pt x="505" y="414"/>
                    </a:lnTo>
                    <a:lnTo>
                      <a:pt x="509" y="392"/>
                    </a:lnTo>
                    <a:lnTo>
                      <a:pt x="516" y="377"/>
                    </a:lnTo>
                    <a:lnTo>
                      <a:pt x="535" y="362"/>
                    </a:lnTo>
                    <a:lnTo>
                      <a:pt x="539" y="351"/>
                    </a:lnTo>
                    <a:lnTo>
                      <a:pt x="535" y="340"/>
                    </a:lnTo>
                    <a:lnTo>
                      <a:pt x="535" y="325"/>
                    </a:lnTo>
                    <a:lnTo>
                      <a:pt x="550" y="314"/>
                    </a:lnTo>
                    <a:lnTo>
                      <a:pt x="568" y="281"/>
                    </a:lnTo>
                    <a:lnTo>
                      <a:pt x="581" y="284"/>
                    </a:lnTo>
                    <a:lnTo>
                      <a:pt x="603" y="266"/>
                    </a:lnTo>
                    <a:lnTo>
                      <a:pt x="600" y="251"/>
                    </a:lnTo>
                    <a:lnTo>
                      <a:pt x="614" y="236"/>
                    </a:lnTo>
                    <a:lnTo>
                      <a:pt x="622" y="240"/>
                    </a:lnTo>
                    <a:lnTo>
                      <a:pt x="637" y="236"/>
                    </a:lnTo>
                    <a:lnTo>
                      <a:pt x="659" y="240"/>
                    </a:lnTo>
                    <a:lnTo>
                      <a:pt x="689" y="214"/>
                    </a:lnTo>
                    <a:lnTo>
                      <a:pt x="686" y="199"/>
                    </a:lnTo>
                    <a:lnTo>
                      <a:pt x="689" y="192"/>
                    </a:lnTo>
                    <a:lnTo>
                      <a:pt x="682" y="188"/>
                    </a:lnTo>
                    <a:lnTo>
                      <a:pt x="697" y="174"/>
                    </a:lnTo>
                    <a:lnTo>
                      <a:pt x="719" y="171"/>
                    </a:lnTo>
                    <a:lnTo>
                      <a:pt x="734" y="192"/>
                    </a:lnTo>
                    <a:lnTo>
                      <a:pt x="760" y="221"/>
                    </a:lnTo>
                    <a:lnTo>
                      <a:pt x="771" y="221"/>
                    </a:lnTo>
                    <a:lnTo>
                      <a:pt x="786" y="210"/>
                    </a:lnTo>
                    <a:lnTo>
                      <a:pt x="797" y="207"/>
                    </a:lnTo>
                    <a:lnTo>
                      <a:pt x="804" y="210"/>
                    </a:lnTo>
                    <a:lnTo>
                      <a:pt x="816" y="221"/>
                    </a:lnTo>
                    <a:lnTo>
                      <a:pt x="830" y="225"/>
                    </a:lnTo>
                    <a:lnTo>
                      <a:pt x="834" y="221"/>
                    </a:lnTo>
                    <a:lnTo>
                      <a:pt x="841" y="207"/>
                    </a:lnTo>
                    <a:lnTo>
                      <a:pt x="845" y="199"/>
                    </a:lnTo>
                    <a:lnTo>
                      <a:pt x="860" y="174"/>
                    </a:lnTo>
                    <a:lnTo>
                      <a:pt x="864" y="171"/>
                    </a:lnTo>
                    <a:lnTo>
                      <a:pt x="860" y="133"/>
                    </a:lnTo>
                    <a:lnTo>
                      <a:pt x="879" y="115"/>
                    </a:lnTo>
                    <a:lnTo>
                      <a:pt x="886" y="119"/>
                    </a:lnTo>
                    <a:lnTo>
                      <a:pt x="908" y="96"/>
                    </a:lnTo>
                    <a:lnTo>
                      <a:pt x="927" y="119"/>
                    </a:lnTo>
                    <a:lnTo>
                      <a:pt x="934" y="126"/>
                    </a:lnTo>
                    <a:lnTo>
                      <a:pt x="945" y="122"/>
                    </a:lnTo>
                    <a:lnTo>
                      <a:pt x="953" y="133"/>
                    </a:lnTo>
                    <a:lnTo>
                      <a:pt x="953" y="141"/>
                    </a:lnTo>
                    <a:lnTo>
                      <a:pt x="960" y="148"/>
                    </a:lnTo>
                    <a:lnTo>
                      <a:pt x="960" y="159"/>
                    </a:lnTo>
                    <a:lnTo>
                      <a:pt x="971" y="145"/>
                    </a:lnTo>
                    <a:lnTo>
                      <a:pt x="990" y="130"/>
                    </a:lnTo>
                    <a:lnTo>
                      <a:pt x="1001" y="107"/>
                    </a:lnTo>
                    <a:lnTo>
                      <a:pt x="993" y="104"/>
                    </a:lnTo>
                    <a:lnTo>
                      <a:pt x="982" y="115"/>
                    </a:lnTo>
                    <a:lnTo>
                      <a:pt x="979" y="96"/>
                    </a:lnTo>
                    <a:lnTo>
                      <a:pt x="971" y="93"/>
                    </a:lnTo>
                    <a:lnTo>
                      <a:pt x="968" y="82"/>
                    </a:lnTo>
                    <a:lnTo>
                      <a:pt x="997" y="59"/>
                    </a:lnTo>
                    <a:lnTo>
                      <a:pt x="1008" y="63"/>
                    </a:lnTo>
                    <a:lnTo>
                      <a:pt x="1012" y="48"/>
                    </a:lnTo>
                    <a:lnTo>
                      <a:pt x="1005" y="44"/>
                    </a:lnTo>
                    <a:lnTo>
                      <a:pt x="986" y="37"/>
                    </a:lnTo>
                    <a:lnTo>
                      <a:pt x="975" y="33"/>
                    </a:lnTo>
                    <a:lnTo>
                      <a:pt x="960" y="19"/>
                    </a:lnTo>
                    <a:lnTo>
                      <a:pt x="945" y="15"/>
                    </a:lnTo>
                    <a:lnTo>
                      <a:pt x="930" y="30"/>
                    </a:lnTo>
                    <a:lnTo>
                      <a:pt x="923" y="41"/>
                    </a:lnTo>
                    <a:lnTo>
                      <a:pt x="908" y="30"/>
                    </a:lnTo>
                    <a:lnTo>
                      <a:pt x="916" y="22"/>
                    </a:lnTo>
                    <a:lnTo>
                      <a:pt x="919" y="4"/>
                    </a:lnTo>
                    <a:lnTo>
                      <a:pt x="916" y="0"/>
                    </a:lnTo>
                    <a:lnTo>
                      <a:pt x="897" y="0"/>
                    </a:lnTo>
                    <a:lnTo>
                      <a:pt x="893" y="7"/>
                    </a:lnTo>
                    <a:lnTo>
                      <a:pt x="890" y="19"/>
                    </a:lnTo>
                    <a:lnTo>
                      <a:pt x="893" y="30"/>
                    </a:lnTo>
                    <a:lnTo>
                      <a:pt x="879" y="44"/>
                    </a:lnTo>
                    <a:lnTo>
                      <a:pt x="867" y="22"/>
                    </a:lnTo>
                    <a:lnTo>
                      <a:pt x="856" y="26"/>
                    </a:lnTo>
                    <a:lnTo>
                      <a:pt x="853" y="44"/>
                    </a:lnTo>
                    <a:lnTo>
                      <a:pt x="845" y="70"/>
                    </a:lnTo>
                    <a:lnTo>
                      <a:pt x="827" y="89"/>
                    </a:lnTo>
                    <a:lnTo>
                      <a:pt x="816" y="67"/>
                    </a:lnTo>
                    <a:lnTo>
                      <a:pt x="834" y="52"/>
                    </a:lnTo>
                    <a:lnTo>
                      <a:pt x="838" y="30"/>
                    </a:lnTo>
                    <a:lnTo>
                      <a:pt x="827" y="30"/>
                    </a:lnTo>
                    <a:lnTo>
                      <a:pt x="808" y="30"/>
                    </a:lnTo>
                    <a:lnTo>
                      <a:pt x="793" y="52"/>
                    </a:lnTo>
                    <a:lnTo>
                      <a:pt x="775" y="82"/>
                    </a:lnTo>
                    <a:lnTo>
                      <a:pt x="782" y="96"/>
                    </a:lnTo>
                    <a:lnTo>
                      <a:pt x="771" y="104"/>
                    </a:lnTo>
                    <a:lnTo>
                      <a:pt x="756" y="93"/>
                    </a:lnTo>
                    <a:lnTo>
                      <a:pt x="741" y="100"/>
                    </a:lnTo>
                    <a:lnTo>
                      <a:pt x="745" y="115"/>
                    </a:lnTo>
                    <a:lnTo>
                      <a:pt x="727" y="115"/>
                    </a:lnTo>
                    <a:lnTo>
                      <a:pt x="715" y="119"/>
                    </a:lnTo>
                    <a:lnTo>
                      <a:pt x="701" y="137"/>
                    </a:lnTo>
                    <a:lnTo>
                      <a:pt x="682" y="133"/>
                    </a:lnTo>
                    <a:lnTo>
                      <a:pt x="682" y="145"/>
                    </a:lnTo>
                    <a:lnTo>
                      <a:pt x="667" y="133"/>
                    </a:lnTo>
                    <a:lnTo>
                      <a:pt x="648" y="141"/>
                    </a:lnTo>
                    <a:lnTo>
                      <a:pt x="644" y="156"/>
                    </a:lnTo>
                    <a:lnTo>
                      <a:pt x="629" y="159"/>
                    </a:lnTo>
                    <a:lnTo>
                      <a:pt x="618" y="145"/>
                    </a:lnTo>
                    <a:lnTo>
                      <a:pt x="596" y="148"/>
                    </a:lnTo>
                    <a:lnTo>
                      <a:pt x="574" y="156"/>
                    </a:lnTo>
                    <a:lnTo>
                      <a:pt x="574" y="178"/>
                    </a:lnTo>
                    <a:lnTo>
                      <a:pt x="588" y="182"/>
                    </a:lnTo>
                    <a:lnTo>
                      <a:pt x="588" y="188"/>
                    </a:lnTo>
                    <a:lnTo>
                      <a:pt x="588" y="203"/>
                    </a:lnTo>
                    <a:lnTo>
                      <a:pt x="577" y="199"/>
                    </a:lnTo>
                    <a:lnTo>
                      <a:pt x="564" y="207"/>
                    </a:lnTo>
                    <a:lnTo>
                      <a:pt x="568" y="221"/>
                    </a:lnTo>
                    <a:lnTo>
                      <a:pt x="581" y="233"/>
                    </a:lnTo>
                    <a:lnTo>
                      <a:pt x="581" y="251"/>
                    </a:lnTo>
                    <a:lnTo>
                      <a:pt x="568" y="244"/>
                    </a:lnTo>
                    <a:lnTo>
                      <a:pt x="557" y="247"/>
                    </a:lnTo>
                    <a:lnTo>
                      <a:pt x="557" y="262"/>
                    </a:lnTo>
                    <a:lnTo>
                      <a:pt x="539" y="262"/>
                    </a:lnTo>
                    <a:lnTo>
                      <a:pt x="524" y="262"/>
                    </a:lnTo>
                    <a:lnTo>
                      <a:pt x="520" y="273"/>
                    </a:lnTo>
                    <a:lnTo>
                      <a:pt x="516" y="281"/>
                    </a:lnTo>
                    <a:lnTo>
                      <a:pt x="505" y="284"/>
                    </a:lnTo>
                    <a:lnTo>
                      <a:pt x="501" y="292"/>
                    </a:lnTo>
                    <a:lnTo>
                      <a:pt x="505" y="303"/>
                    </a:lnTo>
                    <a:lnTo>
                      <a:pt x="483" y="310"/>
                    </a:lnTo>
                    <a:lnTo>
                      <a:pt x="498" y="325"/>
                    </a:lnTo>
                    <a:lnTo>
                      <a:pt x="501" y="333"/>
                    </a:lnTo>
                    <a:lnTo>
                      <a:pt x="487" y="344"/>
                    </a:lnTo>
                    <a:lnTo>
                      <a:pt x="461" y="362"/>
                    </a:lnTo>
                    <a:lnTo>
                      <a:pt x="442" y="377"/>
                    </a:lnTo>
                    <a:lnTo>
                      <a:pt x="431" y="399"/>
                    </a:lnTo>
                    <a:lnTo>
                      <a:pt x="412" y="414"/>
                    </a:lnTo>
                    <a:lnTo>
                      <a:pt x="412" y="425"/>
                    </a:lnTo>
                    <a:lnTo>
                      <a:pt x="416" y="436"/>
                    </a:lnTo>
                    <a:lnTo>
                      <a:pt x="401" y="448"/>
                    </a:lnTo>
                    <a:lnTo>
                      <a:pt x="405" y="462"/>
                    </a:lnTo>
                    <a:lnTo>
                      <a:pt x="390" y="488"/>
                    </a:lnTo>
                    <a:lnTo>
                      <a:pt x="379" y="492"/>
                    </a:lnTo>
                    <a:lnTo>
                      <a:pt x="379" y="511"/>
                    </a:lnTo>
                    <a:lnTo>
                      <a:pt x="387" y="522"/>
                    </a:lnTo>
                    <a:lnTo>
                      <a:pt x="375" y="533"/>
                    </a:lnTo>
                    <a:lnTo>
                      <a:pt x="368" y="525"/>
                    </a:lnTo>
                    <a:lnTo>
                      <a:pt x="353" y="533"/>
                    </a:lnTo>
                    <a:lnTo>
                      <a:pt x="357" y="555"/>
                    </a:lnTo>
                    <a:lnTo>
                      <a:pt x="342" y="562"/>
                    </a:lnTo>
                    <a:lnTo>
                      <a:pt x="320" y="566"/>
                    </a:lnTo>
                    <a:lnTo>
                      <a:pt x="305" y="585"/>
                    </a:lnTo>
                    <a:lnTo>
                      <a:pt x="301" y="603"/>
                    </a:lnTo>
                    <a:lnTo>
                      <a:pt x="286" y="618"/>
                    </a:lnTo>
                    <a:lnTo>
                      <a:pt x="286" y="629"/>
                    </a:lnTo>
                    <a:lnTo>
                      <a:pt x="305" y="614"/>
                    </a:lnTo>
                    <a:lnTo>
                      <a:pt x="327" y="599"/>
                    </a:lnTo>
                    <a:lnTo>
                      <a:pt x="335" y="603"/>
                    </a:lnTo>
                    <a:lnTo>
                      <a:pt x="327" y="625"/>
                    </a:lnTo>
                    <a:lnTo>
                      <a:pt x="309" y="637"/>
                    </a:lnTo>
                    <a:lnTo>
                      <a:pt x="290" y="633"/>
                    </a:lnTo>
                    <a:lnTo>
                      <a:pt x="294" y="648"/>
                    </a:lnTo>
                    <a:lnTo>
                      <a:pt x="268" y="659"/>
                    </a:lnTo>
                    <a:lnTo>
                      <a:pt x="264" y="637"/>
                    </a:lnTo>
                    <a:lnTo>
                      <a:pt x="253" y="629"/>
                    </a:lnTo>
                    <a:lnTo>
                      <a:pt x="238" y="651"/>
                    </a:lnTo>
                    <a:lnTo>
                      <a:pt x="223" y="651"/>
                    </a:lnTo>
                    <a:lnTo>
                      <a:pt x="207" y="655"/>
                    </a:lnTo>
                    <a:lnTo>
                      <a:pt x="205" y="674"/>
                    </a:lnTo>
                    <a:lnTo>
                      <a:pt x="197" y="677"/>
                    </a:lnTo>
                    <a:lnTo>
                      <a:pt x="197" y="687"/>
                    </a:lnTo>
                    <a:lnTo>
                      <a:pt x="188" y="683"/>
                    </a:lnTo>
                    <a:lnTo>
                      <a:pt x="175" y="675"/>
                    </a:lnTo>
                    <a:lnTo>
                      <a:pt x="155" y="677"/>
                    </a:lnTo>
                    <a:lnTo>
                      <a:pt x="155" y="688"/>
                    </a:lnTo>
                    <a:lnTo>
                      <a:pt x="157" y="698"/>
                    </a:lnTo>
                    <a:lnTo>
                      <a:pt x="149" y="701"/>
                    </a:lnTo>
                    <a:lnTo>
                      <a:pt x="131" y="692"/>
                    </a:lnTo>
                    <a:lnTo>
                      <a:pt x="114" y="705"/>
                    </a:lnTo>
                    <a:lnTo>
                      <a:pt x="118" y="716"/>
                    </a:lnTo>
                    <a:lnTo>
                      <a:pt x="116" y="724"/>
                    </a:lnTo>
                    <a:lnTo>
                      <a:pt x="99" y="716"/>
                    </a:lnTo>
                    <a:lnTo>
                      <a:pt x="94" y="726"/>
                    </a:lnTo>
                    <a:lnTo>
                      <a:pt x="88" y="733"/>
                    </a:lnTo>
                    <a:lnTo>
                      <a:pt x="67" y="729"/>
                    </a:lnTo>
                    <a:lnTo>
                      <a:pt x="56" y="731"/>
                    </a:lnTo>
                    <a:lnTo>
                      <a:pt x="54" y="746"/>
                    </a:lnTo>
                    <a:lnTo>
                      <a:pt x="46" y="750"/>
                    </a:lnTo>
                    <a:lnTo>
                      <a:pt x="35" y="767"/>
                    </a:lnTo>
                    <a:lnTo>
                      <a:pt x="37" y="788"/>
                    </a:lnTo>
                    <a:lnTo>
                      <a:pt x="33" y="817"/>
                    </a:lnTo>
                    <a:lnTo>
                      <a:pt x="28" y="847"/>
                    </a:lnTo>
                    <a:lnTo>
                      <a:pt x="24" y="875"/>
                    </a:lnTo>
                    <a:lnTo>
                      <a:pt x="20" y="889"/>
                    </a:lnTo>
                    <a:lnTo>
                      <a:pt x="30" y="902"/>
                    </a:lnTo>
                    <a:lnTo>
                      <a:pt x="46" y="891"/>
                    </a:lnTo>
                    <a:lnTo>
                      <a:pt x="57" y="897"/>
                    </a:lnTo>
                    <a:lnTo>
                      <a:pt x="57" y="908"/>
                    </a:lnTo>
                    <a:lnTo>
                      <a:pt x="41" y="917"/>
                    </a:lnTo>
                    <a:lnTo>
                      <a:pt x="39" y="936"/>
                    </a:lnTo>
                    <a:lnTo>
                      <a:pt x="35" y="945"/>
                    </a:lnTo>
                    <a:lnTo>
                      <a:pt x="19" y="943"/>
                    </a:lnTo>
                    <a:lnTo>
                      <a:pt x="13" y="965"/>
                    </a:lnTo>
                    <a:lnTo>
                      <a:pt x="20" y="971"/>
                    </a:lnTo>
                    <a:lnTo>
                      <a:pt x="35" y="967"/>
                    </a:lnTo>
                    <a:lnTo>
                      <a:pt x="43" y="977"/>
                    </a:lnTo>
                    <a:lnTo>
                      <a:pt x="44" y="982"/>
                    </a:lnTo>
                    <a:lnTo>
                      <a:pt x="32" y="990"/>
                    </a:lnTo>
                    <a:lnTo>
                      <a:pt x="33" y="1003"/>
                    </a:lnTo>
                    <a:lnTo>
                      <a:pt x="19" y="1006"/>
                    </a:lnTo>
                    <a:lnTo>
                      <a:pt x="9" y="999"/>
                    </a:lnTo>
                    <a:lnTo>
                      <a:pt x="11" y="1017"/>
                    </a:lnTo>
                    <a:lnTo>
                      <a:pt x="9" y="1030"/>
                    </a:lnTo>
                    <a:lnTo>
                      <a:pt x="0" y="1030"/>
                    </a:lnTo>
                    <a:lnTo>
                      <a:pt x="22" y="1053"/>
                    </a:lnTo>
                    <a:lnTo>
                      <a:pt x="33" y="1066"/>
                    </a:lnTo>
                    <a:lnTo>
                      <a:pt x="39" y="1084"/>
                    </a:lnTo>
                    <a:lnTo>
                      <a:pt x="61" y="1097"/>
                    </a:lnTo>
                    <a:lnTo>
                      <a:pt x="85" y="1110"/>
                    </a:lnTo>
                    <a:lnTo>
                      <a:pt x="109" y="1110"/>
                    </a:lnTo>
                    <a:lnTo>
                      <a:pt x="142" y="1088"/>
                    </a:lnTo>
                    <a:lnTo>
                      <a:pt x="175" y="1064"/>
                    </a:lnTo>
                    <a:lnTo>
                      <a:pt x="205" y="1023"/>
                    </a:lnTo>
                    <a:lnTo>
                      <a:pt x="210" y="1019"/>
                    </a:lnTo>
                    <a:lnTo>
                      <a:pt x="218" y="1032"/>
                    </a:lnTo>
                    <a:lnTo>
                      <a:pt x="233" y="1023"/>
                    </a:lnTo>
                    <a:lnTo>
                      <a:pt x="238" y="1008"/>
                    </a:lnTo>
                    <a:lnTo>
                      <a:pt x="240" y="990"/>
                    </a:lnTo>
                    <a:lnTo>
                      <a:pt x="255" y="967"/>
                    </a:lnTo>
                    <a:lnTo>
                      <a:pt x="249" y="993"/>
                    </a:lnTo>
                    <a:lnTo>
                      <a:pt x="257" y="997"/>
                    </a:lnTo>
                    <a:lnTo>
                      <a:pt x="253" y="1008"/>
                    </a:lnTo>
                    <a:lnTo>
                      <a:pt x="257" y="1028"/>
                    </a:lnTo>
                    <a:lnTo>
                      <a:pt x="264" y="1045"/>
                    </a:lnTo>
                    <a:lnTo>
                      <a:pt x="273" y="10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519" name="Group 97"/>
            <p:cNvGrpSpPr>
              <a:grpSpLocks/>
            </p:cNvGrpSpPr>
            <p:nvPr/>
          </p:nvGrpSpPr>
          <p:grpSpPr bwMode="auto">
            <a:xfrm>
              <a:off x="2573" y="816"/>
              <a:ext cx="641" cy="635"/>
              <a:chOff x="2573" y="816"/>
              <a:chExt cx="641" cy="635"/>
            </a:xfrm>
          </p:grpSpPr>
          <p:sp>
            <p:nvSpPr>
              <p:cNvPr id="62520" name="Freeform 98"/>
              <p:cNvSpPr>
                <a:spLocks/>
              </p:cNvSpPr>
              <p:nvPr/>
            </p:nvSpPr>
            <p:spPr bwMode="auto">
              <a:xfrm>
                <a:off x="2876" y="1010"/>
                <a:ext cx="30" cy="39"/>
              </a:xfrm>
              <a:custGeom>
                <a:avLst/>
                <a:gdLst>
                  <a:gd name="T0" fmla="*/ 30 w 30"/>
                  <a:gd name="T1" fmla="*/ 6 h 39"/>
                  <a:gd name="T2" fmla="*/ 27 w 30"/>
                  <a:gd name="T3" fmla="*/ 15 h 39"/>
                  <a:gd name="T4" fmla="*/ 30 w 30"/>
                  <a:gd name="T5" fmla="*/ 33 h 39"/>
                  <a:gd name="T6" fmla="*/ 9 w 30"/>
                  <a:gd name="T7" fmla="*/ 39 h 39"/>
                  <a:gd name="T8" fmla="*/ 0 w 30"/>
                  <a:gd name="T9" fmla="*/ 30 h 39"/>
                  <a:gd name="T10" fmla="*/ 0 w 30"/>
                  <a:gd name="T11" fmla="*/ 15 h 39"/>
                  <a:gd name="T12" fmla="*/ 6 w 30"/>
                  <a:gd name="T13" fmla="*/ 0 h 39"/>
                  <a:gd name="T14" fmla="*/ 30 w 30"/>
                  <a:gd name="T15" fmla="*/ 6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39"/>
                  <a:gd name="T26" fmla="*/ 30 w 30"/>
                  <a:gd name="T27" fmla="*/ 39 h 3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39">
                    <a:moveTo>
                      <a:pt x="30" y="6"/>
                    </a:moveTo>
                    <a:lnTo>
                      <a:pt x="27" y="15"/>
                    </a:lnTo>
                    <a:lnTo>
                      <a:pt x="30" y="33"/>
                    </a:lnTo>
                    <a:lnTo>
                      <a:pt x="9" y="39"/>
                    </a:lnTo>
                    <a:lnTo>
                      <a:pt x="0" y="30"/>
                    </a:lnTo>
                    <a:lnTo>
                      <a:pt x="0" y="15"/>
                    </a:lnTo>
                    <a:lnTo>
                      <a:pt x="6" y="0"/>
                    </a:lnTo>
                    <a:lnTo>
                      <a:pt x="30" y="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1" name="Freeform 99"/>
              <p:cNvSpPr>
                <a:spLocks/>
              </p:cNvSpPr>
              <p:nvPr/>
            </p:nvSpPr>
            <p:spPr bwMode="auto">
              <a:xfrm>
                <a:off x="2828" y="1037"/>
                <a:ext cx="27" cy="21"/>
              </a:xfrm>
              <a:custGeom>
                <a:avLst/>
                <a:gdLst>
                  <a:gd name="T0" fmla="*/ 24 w 27"/>
                  <a:gd name="T1" fmla="*/ 0 h 21"/>
                  <a:gd name="T2" fmla="*/ 27 w 27"/>
                  <a:gd name="T3" fmla="*/ 15 h 21"/>
                  <a:gd name="T4" fmla="*/ 6 w 27"/>
                  <a:gd name="T5" fmla="*/ 21 h 21"/>
                  <a:gd name="T6" fmla="*/ 0 w 27"/>
                  <a:gd name="T7" fmla="*/ 6 h 21"/>
                  <a:gd name="T8" fmla="*/ 24 w 27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1"/>
                  <a:gd name="T17" fmla="*/ 27 w 27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1">
                    <a:moveTo>
                      <a:pt x="24" y="0"/>
                    </a:moveTo>
                    <a:lnTo>
                      <a:pt x="27" y="15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2" name="Freeform 100"/>
              <p:cNvSpPr>
                <a:spLocks/>
              </p:cNvSpPr>
              <p:nvPr/>
            </p:nvSpPr>
            <p:spPr bwMode="auto">
              <a:xfrm>
                <a:off x="2837" y="993"/>
                <a:ext cx="33" cy="26"/>
              </a:xfrm>
              <a:custGeom>
                <a:avLst/>
                <a:gdLst>
                  <a:gd name="T0" fmla="*/ 0 w 33"/>
                  <a:gd name="T1" fmla="*/ 17 h 26"/>
                  <a:gd name="T2" fmla="*/ 24 w 33"/>
                  <a:gd name="T3" fmla="*/ 26 h 26"/>
                  <a:gd name="T4" fmla="*/ 33 w 33"/>
                  <a:gd name="T5" fmla="*/ 6 h 26"/>
                  <a:gd name="T6" fmla="*/ 18 w 33"/>
                  <a:gd name="T7" fmla="*/ 0 h 26"/>
                  <a:gd name="T8" fmla="*/ 9 w 33"/>
                  <a:gd name="T9" fmla="*/ 6 h 26"/>
                  <a:gd name="T10" fmla="*/ 0 w 33"/>
                  <a:gd name="T11" fmla="*/ 11 h 26"/>
                  <a:gd name="T12" fmla="*/ 0 w 33"/>
                  <a:gd name="T13" fmla="*/ 1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26"/>
                  <a:gd name="T23" fmla="*/ 33 w 33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26">
                    <a:moveTo>
                      <a:pt x="0" y="17"/>
                    </a:moveTo>
                    <a:lnTo>
                      <a:pt x="24" y="26"/>
                    </a:lnTo>
                    <a:lnTo>
                      <a:pt x="33" y="6"/>
                    </a:lnTo>
                    <a:lnTo>
                      <a:pt x="18" y="0"/>
                    </a:lnTo>
                    <a:lnTo>
                      <a:pt x="9" y="6"/>
                    </a:lnTo>
                    <a:lnTo>
                      <a:pt x="0" y="11"/>
                    </a:lnTo>
                    <a:lnTo>
                      <a:pt x="0" y="17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3" name="Freeform 101"/>
              <p:cNvSpPr>
                <a:spLocks/>
              </p:cNvSpPr>
              <p:nvPr/>
            </p:nvSpPr>
            <p:spPr bwMode="auto">
              <a:xfrm>
                <a:off x="2876" y="970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18 w 24"/>
                  <a:gd name="T3" fmla="*/ 0 h 16"/>
                  <a:gd name="T4" fmla="*/ 24 w 24"/>
                  <a:gd name="T5" fmla="*/ 6 h 16"/>
                  <a:gd name="T6" fmla="*/ 0 w 24"/>
                  <a:gd name="T7" fmla="*/ 16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16"/>
                  <a:gd name="T14" fmla="*/ 24 w 24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16">
                    <a:moveTo>
                      <a:pt x="0" y="16"/>
                    </a:moveTo>
                    <a:lnTo>
                      <a:pt x="18" y="0"/>
                    </a:lnTo>
                    <a:lnTo>
                      <a:pt x="24" y="6"/>
                    </a:lnTo>
                    <a:lnTo>
                      <a:pt x="0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4" name="Freeform 102"/>
              <p:cNvSpPr>
                <a:spLocks/>
              </p:cNvSpPr>
              <p:nvPr/>
            </p:nvSpPr>
            <p:spPr bwMode="auto">
              <a:xfrm>
                <a:off x="2789" y="1046"/>
                <a:ext cx="18" cy="18"/>
              </a:xfrm>
              <a:custGeom>
                <a:avLst/>
                <a:gdLst>
                  <a:gd name="T0" fmla="*/ 15 w 18"/>
                  <a:gd name="T1" fmla="*/ 0 h 18"/>
                  <a:gd name="T2" fmla="*/ 18 w 18"/>
                  <a:gd name="T3" fmla="*/ 15 h 18"/>
                  <a:gd name="T4" fmla="*/ 0 w 18"/>
                  <a:gd name="T5" fmla="*/ 18 h 18"/>
                  <a:gd name="T6" fmla="*/ 15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15" y="0"/>
                    </a:moveTo>
                    <a:lnTo>
                      <a:pt x="18" y="15"/>
                    </a:lnTo>
                    <a:lnTo>
                      <a:pt x="0" y="18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5" name="Freeform 103"/>
              <p:cNvSpPr>
                <a:spLocks/>
              </p:cNvSpPr>
              <p:nvPr/>
            </p:nvSpPr>
            <p:spPr bwMode="auto">
              <a:xfrm>
                <a:off x="2979" y="921"/>
                <a:ext cx="33" cy="27"/>
              </a:xfrm>
              <a:custGeom>
                <a:avLst/>
                <a:gdLst>
                  <a:gd name="T0" fmla="*/ 15 w 33"/>
                  <a:gd name="T1" fmla="*/ 0 h 27"/>
                  <a:gd name="T2" fmla="*/ 0 w 33"/>
                  <a:gd name="T3" fmla="*/ 12 h 27"/>
                  <a:gd name="T4" fmla="*/ 21 w 33"/>
                  <a:gd name="T5" fmla="*/ 27 h 27"/>
                  <a:gd name="T6" fmla="*/ 33 w 33"/>
                  <a:gd name="T7" fmla="*/ 12 h 27"/>
                  <a:gd name="T8" fmla="*/ 15 w 3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27"/>
                  <a:gd name="T17" fmla="*/ 33 w 3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27">
                    <a:moveTo>
                      <a:pt x="15" y="0"/>
                    </a:moveTo>
                    <a:lnTo>
                      <a:pt x="0" y="12"/>
                    </a:lnTo>
                    <a:lnTo>
                      <a:pt x="21" y="27"/>
                    </a:lnTo>
                    <a:lnTo>
                      <a:pt x="33" y="12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6" name="Freeform 104"/>
              <p:cNvSpPr>
                <a:spLocks/>
              </p:cNvSpPr>
              <p:nvPr/>
            </p:nvSpPr>
            <p:spPr bwMode="auto">
              <a:xfrm>
                <a:off x="3009" y="897"/>
                <a:ext cx="34" cy="27"/>
              </a:xfrm>
              <a:custGeom>
                <a:avLst/>
                <a:gdLst>
                  <a:gd name="T0" fmla="*/ 0 w 34"/>
                  <a:gd name="T1" fmla="*/ 9 h 27"/>
                  <a:gd name="T2" fmla="*/ 15 w 34"/>
                  <a:gd name="T3" fmla="*/ 27 h 27"/>
                  <a:gd name="T4" fmla="*/ 34 w 34"/>
                  <a:gd name="T5" fmla="*/ 15 h 27"/>
                  <a:gd name="T6" fmla="*/ 18 w 34"/>
                  <a:gd name="T7" fmla="*/ 0 h 27"/>
                  <a:gd name="T8" fmla="*/ 0 w 34"/>
                  <a:gd name="T9" fmla="*/ 9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7"/>
                  <a:gd name="T17" fmla="*/ 34 w 34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7">
                    <a:moveTo>
                      <a:pt x="0" y="9"/>
                    </a:moveTo>
                    <a:lnTo>
                      <a:pt x="15" y="27"/>
                    </a:lnTo>
                    <a:lnTo>
                      <a:pt x="34" y="15"/>
                    </a:lnTo>
                    <a:lnTo>
                      <a:pt x="18" y="0"/>
                    </a:lnTo>
                    <a:lnTo>
                      <a:pt x="0" y="9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7" name="Freeform 105"/>
              <p:cNvSpPr>
                <a:spLocks/>
              </p:cNvSpPr>
              <p:nvPr/>
            </p:nvSpPr>
            <p:spPr bwMode="auto">
              <a:xfrm>
                <a:off x="3097" y="846"/>
                <a:ext cx="48" cy="33"/>
              </a:xfrm>
              <a:custGeom>
                <a:avLst/>
                <a:gdLst>
                  <a:gd name="T0" fmla="*/ 21 w 48"/>
                  <a:gd name="T1" fmla="*/ 9 h 33"/>
                  <a:gd name="T2" fmla="*/ 30 w 48"/>
                  <a:gd name="T3" fmla="*/ 15 h 33"/>
                  <a:gd name="T4" fmla="*/ 48 w 48"/>
                  <a:gd name="T5" fmla="*/ 0 h 33"/>
                  <a:gd name="T6" fmla="*/ 39 w 48"/>
                  <a:gd name="T7" fmla="*/ 30 h 33"/>
                  <a:gd name="T8" fmla="*/ 21 w 48"/>
                  <a:gd name="T9" fmla="*/ 33 h 33"/>
                  <a:gd name="T10" fmla="*/ 0 w 48"/>
                  <a:gd name="T11" fmla="*/ 12 h 33"/>
                  <a:gd name="T12" fmla="*/ 21 w 48"/>
                  <a:gd name="T13" fmla="*/ 9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33"/>
                  <a:gd name="T23" fmla="*/ 48 w 48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33">
                    <a:moveTo>
                      <a:pt x="21" y="9"/>
                    </a:moveTo>
                    <a:lnTo>
                      <a:pt x="30" y="15"/>
                    </a:lnTo>
                    <a:lnTo>
                      <a:pt x="48" y="0"/>
                    </a:lnTo>
                    <a:lnTo>
                      <a:pt x="39" y="30"/>
                    </a:lnTo>
                    <a:lnTo>
                      <a:pt x="21" y="33"/>
                    </a:lnTo>
                    <a:lnTo>
                      <a:pt x="0" y="12"/>
                    </a:lnTo>
                    <a:lnTo>
                      <a:pt x="21" y="9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8" name="Freeform 106"/>
              <p:cNvSpPr>
                <a:spLocks/>
              </p:cNvSpPr>
              <p:nvPr/>
            </p:nvSpPr>
            <p:spPr bwMode="auto">
              <a:xfrm>
                <a:off x="3190" y="816"/>
                <a:ext cx="24" cy="18"/>
              </a:xfrm>
              <a:custGeom>
                <a:avLst/>
                <a:gdLst>
                  <a:gd name="T0" fmla="*/ 12 w 24"/>
                  <a:gd name="T1" fmla="*/ 0 h 18"/>
                  <a:gd name="T2" fmla="*/ 21 w 24"/>
                  <a:gd name="T3" fmla="*/ 6 h 18"/>
                  <a:gd name="T4" fmla="*/ 24 w 24"/>
                  <a:gd name="T5" fmla="*/ 18 h 18"/>
                  <a:gd name="T6" fmla="*/ 0 w 24"/>
                  <a:gd name="T7" fmla="*/ 18 h 18"/>
                  <a:gd name="T8" fmla="*/ 12 w 24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8"/>
                  <a:gd name="T17" fmla="*/ 24 w 24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8">
                    <a:moveTo>
                      <a:pt x="12" y="0"/>
                    </a:moveTo>
                    <a:lnTo>
                      <a:pt x="21" y="6"/>
                    </a:lnTo>
                    <a:lnTo>
                      <a:pt x="24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9" name="Freeform 107"/>
              <p:cNvSpPr>
                <a:spLocks/>
              </p:cNvSpPr>
              <p:nvPr/>
            </p:nvSpPr>
            <p:spPr bwMode="auto">
              <a:xfrm>
                <a:off x="2573" y="1430"/>
                <a:ext cx="36" cy="21"/>
              </a:xfrm>
              <a:custGeom>
                <a:avLst/>
                <a:gdLst>
                  <a:gd name="T0" fmla="*/ 36 w 36"/>
                  <a:gd name="T1" fmla="*/ 12 h 21"/>
                  <a:gd name="T2" fmla="*/ 9 w 36"/>
                  <a:gd name="T3" fmla="*/ 0 h 21"/>
                  <a:gd name="T4" fmla="*/ 0 w 36"/>
                  <a:gd name="T5" fmla="*/ 9 h 21"/>
                  <a:gd name="T6" fmla="*/ 3 w 36"/>
                  <a:gd name="T7" fmla="*/ 21 h 21"/>
                  <a:gd name="T8" fmla="*/ 36 w 36"/>
                  <a:gd name="T9" fmla="*/ 12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21"/>
                  <a:gd name="T17" fmla="*/ 36 w 36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21">
                    <a:moveTo>
                      <a:pt x="36" y="12"/>
                    </a:moveTo>
                    <a:lnTo>
                      <a:pt x="9" y="0"/>
                    </a:lnTo>
                    <a:lnTo>
                      <a:pt x="0" y="9"/>
                    </a:lnTo>
                    <a:lnTo>
                      <a:pt x="3" y="21"/>
                    </a:lnTo>
                    <a:lnTo>
                      <a:pt x="36" y="1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2496" name="Freeform 108"/>
          <p:cNvSpPr>
            <a:spLocks/>
          </p:cNvSpPr>
          <p:nvPr/>
        </p:nvSpPr>
        <p:spPr bwMode="auto">
          <a:xfrm>
            <a:off x="7167563" y="3983038"/>
            <a:ext cx="487362" cy="209550"/>
          </a:xfrm>
          <a:custGeom>
            <a:avLst/>
            <a:gdLst>
              <a:gd name="T0" fmla="*/ 2147483647 w 353"/>
              <a:gd name="T1" fmla="*/ 2147483647 h 157"/>
              <a:gd name="T2" fmla="*/ 2147483647 w 353"/>
              <a:gd name="T3" fmla="*/ 0 h 157"/>
              <a:gd name="T4" fmla="*/ 2147483647 w 353"/>
              <a:gd name="T5" fmla="*/ 0 h 157"/>
              <a:gd name="T6" fmla="*/ 2147483647 w 353"/>
              <a:gd name="T7" fmla="*/ 2147483647 h 157"/>
              <a:gd name="T8" fmla="*/ 2147483647 w 353"/>
              <a:gd name="T9" fmla="*/ 2147483647 h 157"/>
              <a:gd name="T10" fmla="*/ 2147483647 w 353"/>
              <a:gd name="T11" fmla="*/ 2147483647 h 157"/>
              <a:gd name="T12" fmla="*/ 2147483647 w 353"/>
              <a:gd name="T13" fmla="*/ 2147483647 h 157"/>
              <a:gd name="T14" fmla="*/ 2147483647 w 353"/>
              <a:gd name="T15" fmla="*/ 2147483647 h 157"/>
              <a:gd name="T16" fmla="*/ 2147483647 w 353"/>
              <a:gd name="T17" fmla="*/ 2147483647 h 157"/>
              <a:gd name="T18" fmla="*/ 2147483647 w 353"/>
              <a:gd name="T19" fmla="*/ 2147483647 h 157"/>
              <a:gd name="T20" fmla="*/ 2147483647 w 353"/>
              <a:gd name="T21" fmla="*/ 2147483647 h 157"/>
              <a:gd name="T22" fmla="*/ 2147483647 w 353"/>
              <a:gd name="T23" fmla="*/ 2147483647 h 157"/>
              <a:gd name="T24" fmla="*/ 2147483647 w 353"/>
              <a:gd name="T25" fmla="*/ 2147483647 h 157"/>
              <a:gd name="T26" fmla="*/ 2147483647 w 353"/>
              <a:gd name="T27" fmla="*/ 2147483647 h 157"/>
              <a:gd name="T28" fmla="*/ 2147483647 w 353"/>
              <a:gd name="T29" fmla="*/ 2147483647 h 157"/>
              <a:gd name="T30" fmla="*/ 2147483647 w 353"/>
              <a:gd name="T31" fmla="*/ 2147483647 h 157"/>
              <a:gd name="T32" fmla="*/ 2147483647 w 353"/>
              <a:gd name="T33" fmla="*/ 2147483647 h 157"/>
              <a:gd name="T34" fmla="*/ 2147483647 w 353"/>
              <a:gd name="T35" fmla="*/ 2147483647 h 157"/>
              <a:gd name="T36" fmla="*/ 2147483647 w 353"/>
              <a:gd name="T37" fmla="*/ 2147483647 h 157"/>
              <a:gd name="T38" fmla="*/ 2147483647 w 353"/>
              <a:gd name="T39" fmla="*/ 2147483647 h 157"/>
              <a:gd name="T40" fmla="*/ 2147483647 w 353"/>
              <a:gd name="T41" fmla="*/ 2147483647 h 157"/>
              <a:gd name="T42" fmla="*/ 2147483647 w 353"/>
              <a:gd name="T43" fmla="*/ 2147483647 h 157"/>
              <a:gd name="T44" fmla="*/ 2147483647 w 353"/>
              <a:gd name="T45" fmla="*/ 2147483647 h 157"/>
              <a:gd name="T46" fmla="*/ 2147483647 w 353"/>
              <a:gd name="T47" fmla="*/ 2147483647 h 157"/>
              <a:gd name="T48" fmla="*/ 2147483647 w 353"/>
              <a:gd name="T49" fmla="*/ 2147483647 h 157"/>
              <a:gd name="T50" fmla="*/ 2147483647 w 353"/>
              <a:gd name="T51" fmla="*/ 2147483647 h 157"/>
              <a:gd name="T52" fmla="*/ 2147483647 w 353"/>
              <a:gd name="T53" fmla="*/ 2147483647 h 157"/>
              <a:gd name="T54" fmla="*/ 2147483647 w 353"/>
              <a:gd name="T55" fmla="*/ 2147483647 h 157"/>
              <a:gd name="T56" fmla="*/ 2147483647 w 353"/>
              <a:gd name="T57" fmla="*/ 2147483647 h 157"/>
              <a:gd name="T58" fmla="*/ 2147483647 w 353"/>
              <a:gd name="T59" fmla="*/ 2147483647 h 157"/>
              <a:gd name="T60" fmla="*/ 2147483647 w 353"/>
              <a:gd name="T61" fmla="*/ 2147483647 h 157"/>
              <a:gd name="T62" fmla="*/ 2147483647 w 353"/>
              <a:gd name="T63" fmla="*/ 2147483647 h 157"/>
              <a:gd name="T64" fmla="*/ 2147483647 w 353"/>
              <a:gd name="T65" fmla="*/ 2147483647 h 157"/>
              <a:gd name="T66" fmla="*/ 2147483647 w 353"/>
              <a:gd name="T67" fmla="*/ 2147483647 h 157"/>
              <a:gd name="T68" fmla="*/ 2147483647 w 353"/>
              <a:gd name="T69" fmla="*/ 2147483647 h 157"/>
              <a:gd name="T70" fmla="*/ 2147483647 w 353"/>
              <a:gd name="T71" fmla="*/ 2147483647 h 157"/>
              <a:gd name="T72" fmla="*/ 2147483647 w 353"/>
              <a:gd name="T73" fmla="*/ 2147483647 h 157"/>
              <a:gd name="T74" fmla="*/ 0 w 353"/>
              <a:gd name="T75" fmla="*/ 2147483647 h 157"/>
              <a:gd name="T76" fmla="*/ 0 w 353"/>
              <a:gd name="T77" fmla="*/ 2147483647 h 157"/>
              <a:gd name="T78" fmla="*/ 2147483647 w 353"/>
              <a:gd name="T79" fmla="*/ 2147483647 h 157"/>
              <a:gd name="T80" fmla="*/ 2147483647 w 353"/>
              <a:gd name="T81" fmla="*/ 2147483647 h 157"/>
              <a:gd name="T82" fmla="*/ 2147483647 w 353"/>
              <a:gd name="T83" fmla="*/ 2147483647 h 157"/>
              <a:gd name="T84" fmla="*/ 2147483647 w 353"/>
              <a:gd name="T85" fmla="*/ 2147483647 h 157"/>
              <a:gd name="T86" fmla="*/ 2147483647 w 353"/>
              <a:gd name="T87" fmla="*/ 2147483647 h 15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353"/>
              <a:gd name="T133" fmla="*/ 0 h 157"/>
              <a:gd name="T134" fmla="*/ 353 w 353"/>
              <a:gd name="T135" fmla="*/ 157 h 15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353" h="157">
                <a:moveTo>
                  <a:pt x="120" y="8"/>
                </a:moveTo>
                <a:lnTo>
                  <a:pt x="132" y="0"/>
                </a:lnTo>
                <a:lnTo>
                  <a:pt x="146" y="0"/>
                </a:lnTo>
                <a:lnTo>
                  <a:pt x="152" y="11"/>
                </a:lnTo>
                <a:lnTo>
                  <a:pt x="165" y="2"/>
                </a:lnTo>
                <a:lnTo>
                  <a:pt x="178" y="6"/>
                </a:lnTo>
                <a:lnTo>
                  <a:pt x="199" y="27"/>
                </a:lnTo>
                <a:lnTo>
                  <a:pt x="221" y="36"/>
                </a:lnTo>
                <a:lnTo>
                  <a:pt x="229" y="38"/>
                </a:lnTo>
                <a:lnTo>
                  <a:pt x="240" y="29"/>
                </a:lnTo>
                <a:lnTo>
                  <a:pt x="251" y="25"/>
                </a:lnTo>
                <a:lnTo>
                  <a:pt x="281" y="33"/>
                </a:lnTo>
                <a:lnTo>
                  <a:pt x="321" y="42"/>
                </a:lnTo>
                <a:lnTo>
                  <a:pt x="353" y="51"/>
                </a:lnTo>
                <a:lnTo>
                  <a:pt x="342" y="64"/>
                </a:lnTo>
                <a:lnTo>
                  <a:pt x="321" y="85"/>
                </a:lnTo>
                <a:lnTo>
                  <a:pt x="316" y="92"/>
                </a:lnTo>
                <a:lnTo>
                  <a:pt x="318" y="107"/>
                </a:lnTo>
                <a:lnTo>
                  <a:pt x="303" y="107"/>
                </a:lnTo>
                <a:lnTo>
                  <a:pt x="288" y="96"/>
                </a:lnTo>
                <a:lnTo>
                  <a:pt x="273" y="92"/>
                </a:lnTo>
                <a:lnTo>
                  <a:pt x="234" y="101"/>
                </a:lnTo>
                <a:lnTo>
                  <a:pt x="224" y="110"/>
                </a:lnTo>
                <a:lnTo>
                  <a:pt x="213" y="124"/>
                </a:lnTo>
                <a:lnTo>
                  <a:pt x="192" y="137"/>
                </a:lnTo>
                <a:lnTo>
                  <a:pt x="179" y="137"/>
                </a:lnTo>
                <a:lnTo>
                  <a:pt x="166" y="126"/>
                </a:lnTo>
                <a:lnTo>
                  <a:pt x="155" y="126"/>
                </a:lnTo>
                <a:lnTo>
                  <a:pt x="115" y="145"/>
                </a:lnTo>
                <a:lnTo>
                  <a:pt x="96" y="155"/>
                </a:lnTo>
                <a:lnTo>
                  <a:pt x="82" y="157"/>
                </a:lnTo>
                <a:lnTo>
                  <a:pt x="50" y="155"/>
                </a:lnTo>
                <a:lnTo>
                  <a:pt x="37" y="155"/>
                </a:lnTo>
                <a:lnTo>
                  <a:pt x="27" y="140"/>
                </a:lnTo>
                <a:lnTo>
                  <a:pt x="22" y="135"/>
                </a:lnTo>
                <a:lnTo>
                  <a:pt x="11" y="129"/>
                </a:lnTo>
                <a:lnTo>
                  <a:pt x="5" y="122"/>
                </a:lnTo>
                <a:lnTo>
                  <a:pt x="0" y="107"/>
                </a:lnTo>
                <a:lnTo>
                  <a:pt x="0" y="90"/>
                </a:lnTo>
                <a:lnTo>
                  <a:pt x="34" y="76"/>
                </a:lnTo>
                <a:lnTo>
                  <a:pt x="72" y="76"/>
                </a:lnTo>
                <a:lnTo>
                  <a:pt x="95" y="55"/>
                </a:lnTo>
                <a:lnTo>
                  <a:pt x="98" y="19"/>
                </a:lnTo>
                <a:lnTo>
                  <a:pt x="120" y="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7" name="Freeform 109"/>
          <p:cNvSpPr>
            <a:spLocks/>
          </p:cNvSpPr>
          <p:nvPr/>
        </p:nvSpPr>
        <p:spPr bwMode="auto">
          <a:xfrm>
            <a:off x="7050088" y="4492625"/>
            <a:ext cx="325437" cy="295275"/>
          </a:xfrm>
          <a:custGeom>
            <a:avLst/>
            <a:gdLst>
              <a:gd name="T0" fmla="*/ 2147483647 w 237"/>
              <a:gd name="T1" fmla="*/ 2147483647 h 221"/>
              <a:gd name="T2" fmla="*/ 2147483647 w 237"/>
              <a:gd name="T3" fmla="*/ 2147483647 h 221"/>
              <a:gd name="T4" fmla="*/ 2147483647 w 237"/>
              <a:gd name="T5" fmla="*/ 2147483647 h 221"/>
              <a:gd name="T6" fmla="*/ 2147483647 w 237"/>
              <a:gd name="T7" fmla="*/ 2147483647 h 221"/>
              <a:gd name="T8" fmla="*/ 2147483647 w 237"/>
              <a:gd name="T9" fmla="*/ 2147483647 h 221"/>
              <a:gd name="T10" fmla="*/ 2147483647 w 237"/>
              <a:gd name="T11" fmla="*/ 2147483647 h 221"/>
              <a:gd name="T12" fmla="*/ 2147483647 w 237"/>
              <a:gd name="T13" fmla="*/ 2147483647 h 221"/>
              <a:gd name="T14" fmla="*/ 2147483647 w 237"/>
              <a:gd name="T15" fmla="*/ 2147483647 h 221"/>
              <a:gd name="T16" fmla="*/ 2147483647 w 237"/>
              <a:gd name="T17" fmla="*/ 2147483647 h 221"/>
              <a:gd name="T18" fmla="*/ 2147483647 w 237"/>
              <a:gd name="T19" fmla="*/ 0 h 221"/>
              <a:gd name="T20" fmla="*/ 2147483647 w 237"/>
              <a:gd name="T21" fmla="*/ 2147483647 h 221"/>
              <a:gd name="T22" fmla="*/ 2147483647 w 237"/>
              <a:gd name="T23" fmla="*/ 2147483647 h 221"/>
              <a:gd name="T24" fmla="*/ 0 w 237"/>
              <a:gd name="T25" fmla="*/ 2147483647 h 221"/>
              <a:gd name="T26" fmla="*/ 0 w 237"/>
              <a:gd name="T27" fmla="*/ 2147483647 h 221"/>
              <a:gd name="T28" fmla="*/ 2147483647 w 237"/>
              <a:gd name="T29" fmla="*/ 2147483647 h 221"/>
              <a:gd name="T30" fmla="*/ 2147483647 w 237"/>
              <a:gd name="T31" fmla="*/ 2147483647 h 221"/>
              <a:gd name="T32" fmla="*/ 2147483647 w 237"/>
              <a:gd name="T33" fmla="*/ 2147483647 h 221"/>
              <a:gd name="T34" fmla="*/ 2147483647 w 237"/>
              <a:gd name="T35" fmla="*/ 2147483647 h 221"/>
              <a:gd name="T36" fmla="*/ 2147483647 w 237"/>
              <a:gd name="T37" fmla="*/ 2147483647 h 221"/>
              <a:gd name="T38" fmla="*/ 2147483647 w 237"/>
              <a:gd name="T39" fmla="*/ 2147483647 h 221"/>
              <a:gd name="T40" fmla="*/ 2147483647 w 237"/>
              <a:gd name="T41" fmla="*/ 2147483647 h 221"/>
              <a:gd name="T42" fmla="*/ 2147483647 w 237"/>
              <a:gd name="T43" fmla="*/ 2147483647 h 221"/>
              <a:gd name="T44" fmla="*/ 2147483647 w 237"/>
              <a:gd name="T45" fmla="*/ 2147483647 h 221"/>
              <a:gd name="T46" fmla="*/ 2147483647 w 237"/>
              <a:gd name="T47" fmla="*/ 2147483647 h 221"/>
              <a:gd name="T48" fmla="*/ 2147483647 w 237"/>
              <a:gd name="T49" fmla="*/ 2147483647 h 221"/>
              <a:gd name="T50" fmla="*/ 2147483647 w 237"/>
              <a:gd name="T51" fmla="*/ 2147483647 h 221"/>
              <a:gd name="T52" fmla="*/ 2147483647 w 237"/>
              <a:gd name="T53" fmla="*/ 2147483647 h 221"/>
              <a:gd name="T54" fmla="*/ 2147483647 w 237"/>
              <a:gd name="T55" fmla="*/ 2147483647 h 221"/>
              <a:gd name="T56" fmla="*/ 2147483647 w 237"/>
              <a:gd name="T57" fmla="*/ 2147483647 h 221"/>
              <a:gd name="T58" fmla="*/ 2147483647 w 237"/>
              <a:gd name="T59" fmla="*/ 2147483647 h 221"/>
              <a:gd name="T60" fmla="*/ 2147483647 w 237"/>
              <a:gd name="T61" fmla="*/ 2147483647 h 221"/>
              <a:gd name="T62" fmla="*/ 2147483647 w 237"/>
              <a:gd name="T63" fmla="*/ 2147483647 h 221"/>
              <a:gd name="T64" fmla="*/ 2147483647 w 237"/>
              <a:gd name="T65" fmla="*/ 2147483647 h 221"/>
              <a:gd name="T66" fmla="*/ 2147483647 w 237"/>
              <a:gd name="T67" fmla="*/ 2147483647 h 22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37"/>
              <a:gd name="T103" fmla="*/ 0 h 221"/>
              <a:gd name="T104" fmla="*/ 237 w 237"/>
              <a:gd name="T105" fmla="*/ 221 h 22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37" h="221">
                <a:moveTo>
                  <a:pt x="219" y="31"/>
                </a:moveTo>
                <a:lnTo>
                  <a:pt x="207" y="31"/>
                </a:lnTo>
                <a:lnTo>
                  <a:pt x="194" y="22"/>
                </a:lnTo>
                <a:lnTo>
                  <a:pt x="177" y="13"/>
                </a:lnTo>
                <a:lnTo>
                  <a:pt x="156" y="24"/>
                </a:lnTo>
                <a:lnTo>
                  <a:pt x="137" y="19"/>
                </a:lnTo>
                <a:lnTo>
                  <a:pt x="120" y="27"/>
                </a:lnTo>
                <a:lnTo>
                  <a:pt x="119" y="19"/>
                </a:lnTo>
                <a:lnTo>
                  <a:pt x="104" y="18"/>
                </a:lnTo>
                <a:lnTo>
                  <a:pt x="86" y="0"/>
                </a:lnTo>
                <a:lnTo>
                  <a:pt x="59" y="30"/>
                </a:lnTo>
                <a:lnTo>
                  <a:pt x="17" y="16"/>
                </a:lnTo>
                <a:lnTo>
                  <a:pt x="0" y="21"/>
                </a:lnTo>
                <a:lnTo>
                  <a:pt x="0" y="31"/>
                </a:lnTo>
                <a:lnTo>
                  <a:pt x="45" y="78"/>
                </a:lnTo>
                <a:lnTo>
                  <a:pt x="56" y="109"/>
                </a:lnTo>
                <a:lnTo>
                  <a:pt x="80" y="127"/>
                </a:lnTo>
                <a:lnTo>
                  <a:pt x="90" y="124"/>
                </a:lnTo>
                <a:lnTo>
                  <a:pt x="149" y="187"/>
                </a:lnTo>
                <a:lnTo>
                  <a:pt x="153" y="201"/>
                </a:lnTo>
                <a:lnTo>
                  <a:pt x="149" y="211"/>
                </a:lnTo>
                <a:lnTo>
                  <a:pt x="153" y="221"/>
                </a:lnTo>
                <a:lnTo>
                  <a:pt x="170" y="212"/>
                </a:lnTo>
                <a:lnTo>
                  <a:pt x="183" y="207"/>
                </a:lnTo>
                <a:lnTo>
                  <a:pt x="183" y="186"/>
                </a:lnTo>
                <a:lnTo>
                  <a:pt x="200" y="172"/>
                </a:lnTo>
                <a:lnTo>
                  <a:pt x="207" y="157"/>
                </a:lnTo>
                <a:lnTo>
                  <a:pt x="225" y="150"/>
                </a:lnTo>
                <a:lnTo>
                  <a:pt x="228" y="132"/>
                </a:lnTo>
                <a:lnTo>
                  <a:pt x="225" y="115"/>
                </a:lnTo>
                <a:lnTo>
                  <a:pt x="234" y="108"/>
                </a:lnTo>
                <a:lnTo>
                  <a:pt x="218" y="85"/>
                </a:lnTo>
                <a:lnTo>
                  <a:pt x="237" y="52"/>
                </a:lnTo>
                <a:lnTo>
                  <a:pt x="219" y="31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8" name="Freeform 110"/>
          <p:cNvSpPr>
            <a:spLocks/>
          </p:cNvSpPr>
          <p:nvPr/>
        </p:nvSpPr>
        <p:spPr bwMode="auto">
          <a:xfrm>
            <a:off x="7497763" y="4875213"/>
            <a:ext cx="223837" cy="147637"/>
          </a:xfrm>
          <a:custGeom>
            <a:avLst/>
            <a:gdLst>
              <a:gd name="T0" fmla="*/ 2147483647 w 162"/>
              <a:gd name="T1" fmla="*/ 2147483647 h 110"/>
              <a:gd name="T2" fmla="*/ 2147483647 w 162"/>
              <a:gd name="T3" fmla="*/ 2147483647 h 110"/>
              <a:gd name="T4" fmla="*/ 2147483647 w 162"/>
              <a:gd name="T5" fmla="*/ 2147483647 h 110"/>
              <a:gd name="T6" fmla="*/ 2147483647 w 162"/>
              <a:gd name="T7" fmla="*/ 2147483647 h 110"/>
              <a:gd name="T8" fmla="*/ 2147483647 w 162"/>
              <a:gd name="T9" fmla="*/ 2147483647 h 110"/>
              <a:gd name="T10" fmla="*/ 2147483647 w 162"/>
              <a:gd name="T11" fmla="*/ 0 h 110"/>
              <a:gd name="T12" fmla="*/ 2147483647 w 162"/>
              <a:gd name="T13" fmla="*/ 2147483647 h 110"/>
              <a:gd name="T14" fmla="*/ 2147483647 w 162"/>
              <a:gd name="T15" fmla="*/ 2147483647 h 110"/>
              <a:gd name="T16" fmla="*/ 2147483647 w 162"/>
              <a:gd name="T17" fmla="*/ 2147483647 h 110"/>
              <a:gd name="T18" fmla="*/ 2147483647 w 162"/>
              <a:gd name="T19" fmla="*/ 2147483647 h 110"/>
              <a:gd name="T20" fmla="*/ 2147483647 w 162"/>
              <a:gd name="T21" fmla="*/ 2147483647 h 110"/>
              <a:gd name="T22" fmla="*/ 2147483647 w 162"/>
              <a:gd name="T23" fmla="*/ 2147483647 h 110"/>
              <a:gd name="T24" fmla="*/ 2147483647 w 162"/>
              <a:gd name="T25" fmla="*/ 2147483647 h 110"/>
              <a:gd name="T26" fmla="*/ 2147483647 w 162"/>
              <a:gd name="T27" fmla="*/ 2147483647 h 110"/>
              <a:gd name="T28" fmla="*/ 2147483647 w 162"/>
              <a:gd name="T29" fmla="*/ 2147483647 h 110"/>
              <a:gd name="T30" fmla="*/ 2147483647 w 162"/>
              <a:gd name="T31" fmla="*/ 2147483647 h 110"/>
              <a:gd name="T32" fmla="*/ 2147483647 w 162"/>
              <a:gd name="T33" fmla="*/ 2147483647 h 110"/>
              <a:gd name="T34" fmla="*/ 2147483647 w 162"/>
              <a:gd name="T35" fmla="*/ 2147483647 h 110"/>
              <a:gd name="T36" fmla="*/ 2147483647 w 162"/>
              <a:gd name="T37" fmla="*/ 2147483647 h 110"/>
              <a:gd name="T38" fmla="*/ 2147483647 w 162"/>
              <a:gd name="T39" fmla="*/ 2147483647 h 110"/>
              <a:gd name="T40" fmla="*/ 2147483647 w 162"/>
              <a:gd name="T41" fmla="*/ 2147483647 h 110"/>
              <a:gd name="T42" fmla="*/ 0 w 162"/>
              <a:gd name="T43" fmla="*/ 2147483647 h 110"/>
              <a:gd name="T44" fmla="*/ 2147483647 w 162"/>
              <a:gd name="T45" fmla="*/ 2147483647 h 110"/>
              <a:gd name="T46" fmla="*/ 2147483647 w 162"/>
              <a:gd name="T47" fmla="*/ 2147483647 h 11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62"/>
              <a:gd name="T73" fmla="*/ 0 h 110"/>
              <a:gd name="T74" fmla="*/ 162 w 162"/>
              <a:gd name="T75" fmla="*/ 110 h 11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62" h="110">
                <a:moveTo>
                  <a:pt x="6" y="33"/>
                </a:moveTo>
                <a:lnTo>
                  <a:pt x="34" y="14"/>
                </a:lnTo>
                <a:lnTo>
                  <a:pt x="52" y="11"/>
                </a:lnTo>
                <a:lnTo>
                  <a:pt x="70" y="6"/>
                </a:lnTo>
                <a:lnTo>
                  <a:pt x="85" y="6"/>
                </a:lnTo>
                <a:lnTo>
                  <a:pt x="100" y="0"/>
                </a:lnTo>
                <a:lnTo>
                  <a:pt x="126" y="6"/>
                </a:lnTo>
                <a:lnTo>
                  <a:pt x="141" y="5"/>
                </a:lnTo>
                <a:lnTo>
                  <a:pt x="156" y="20"/>
                </a:lnTo>
                <a:lnTo>
                  <a:pt x="154" y="63"/>
                </a:lnTo>
                <a:lnTo>
                  <a:pt x="162" y="68"/>
                </a:lnTo>
                <a:lnTo>
                  <a:pt x="151" y="86"/>
                </a:lnTo>
                <a:lnTo>
                  <a:pt x="115" y="93"/>
                </a:lnTo>
                <a:lnTo>
                  <a:pt x="100" y="89"/>
                </a:lnTo>
                <a:lnTo>
                  <a:pt x="90" y="110"/>
                </a:lnTo>
                <a:lnTo>
                  <a:pt x="63" y="108"/>
                </a:lnTo>
                <a:lnTo>
                  <a:pt x="52" y="105"/>
                </a:lnTo>
                <a:lnTo>
                  <a:pt x="36" y="104"/>
                </a:lnTo>
                <a:lnTo>
                  <a:pt x="27" y="95"/>
                </a:lnTo>
                <a:lnTo>
                  <a:pt x="21" y="98"/>
                </a:lnTo>
                <a:lnTo>
                  <a:pt x="9" y="89"/>
                </a:lnTo>
                <a:lnTo>
                  <a:pt x="0" y="63"/>
                </a:lnTo>
                <a:lnTo>
                  <a:pt x="7" y="50"/>
                </a:lnTo>
                <a:lnTo>
                  <a:pt x="6" y="33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9" name="Freeform 111"/>
          <p:cNvSpPr>
            <a:spLocks/>
          </p:cNvSpPr>
          <p:nvPr/>
        </p:nvSpPr>
        <p:spPr bwMode="auto">
          <a:xfrm>
            <a:off x="7258050" y="4400550"/>
            <a:ext cx="452438" cy="517525"/>
          </a:xfrm>
          <a:custGeom>
            <a:avLst/>
            <a:gdLst>
              <a:gd name="T0" fmla="*/ 2147483647 w 328"/>
              <a:gd name="T1" fmla="*/ 2147483647 h 388"/>
              <a:gd name="T2" fmla="*/ 2147483647 w 328"/>
              <a:gd name="T3" fmla="*/ 2147483647 h 388"/>
              <a:gd name="T4" fmla="*/ 2147483647 w 328"/>
              <a:gd name="T5" fmla="*/ 2147483647 h 388"/>
              <a:gd name="T6" fmla="*/ 2147483647 w 328"/>
              <a:gd name="T7" fmla="*/ 2147483647 h 388"/>
              <a:gd name="T8" fmla="*/ 2147483647 w 328"/>
              <a:gd name="T9" fmla="*/ 2147483647 h 388"/>
              <a:gd name="T10" fmla="*/ 2147483647 w 328"/>
              <a:gd name="T11" fmla="*/ 2147483647 h 388"/>
              <a:gd name="T12" fmla="*/ 2147483647 w 328"/>
              <a:gd name="T13" fmla="*/ 2147483647 h 388"/>
              <a:gd name="T14" fmla="*/ 2147483647 w 328"/>
              <a:gd name="T15" fmla="*/ 2147483647 h 388"/>
              <a:gd name="T16" fmla="*/ 2147483647 w 328"/>
              <a:gd name="T17" fmla="*/ 2147483647 h 388"/>
              <a:gd name="T18" fmla="*/ 2147483647 w 328"/>
              <a:gd name="T19" fmla="*/ 2147483647 h 388"/>
              <a:gd name="T20" fmla="*/ 2147483647 w 328"/>
              <a:gd name="T21" fmla="*/ 2147483647 h 388"/>
              <a:gd name="T22" fmla="*/ 2147483647 w 328"/>
              <a:gd name="T23" fmla="*/ 2147483647 h 388"/>
              <a:gd name="T24" fmla="*/ 2147483647 w 328"/>
              <a:gd name="T25" fmla="*/ 2147483647 h 388"/>
              <a:gd name="T26" fmla="*/ 2147483647 w 328"/>
              <a:gd name="T27" fmla="*/ 2147483647 h 388"/>
              <a:gd name="T28" fmla="*/ 2147483647 w 328"/>
              <a:gd name="T29" fmla="*/ 2147483647 h 388"/>
              <a:gd name="T30" fmla="*/ 2147483647 w 328"/>
              <a:gd name="T31" fmla="*/ 2147483647 h 388"/>
              <a:gd name="T32" fmla="*/ 2147483647 w 328"/>
              <a:gd name="T33" fmla="*/ 2147483647 h 388"/>
              <a:gd name="T34" fmla="*/ 2147483647 w 328"/>
              <a:gd name="T35" fmla="*/ 2147483647 h 388"/>
              <a:gd name="T36" fmla="*/ 2147483647 w 328"/>
              <a:gd name="T37" fmla="*/ 2147483647 h 388"/>
              <a:gd name="T38" fmla="*/ 2147483647 w 328"/>
              <a:gd name="T39" fmla="*/ 2147483647 h 388"/>
              <a:gd name="T40" fmla="*/ 2147483647 w 328"/>
              <a:gd name="T41" fmla="*/ 2147483647 h 388"/>
              <a:gd name="T42" fmla="*/ 2147483647 w 328"/>
              <a:gd name="T43" fmla="*/ 2147483647 h 388"/>
              <a:gd name="T44" fmla="*/ 2147483647 w 328"/>
              <a:gd name="T45" fmla="*/ 2147483647 h 388"/>
              <a:gd name="T46" fmla="*/ 2147483647 w 328"/>
              <a:gd name="T47" fmla="*/ 2147483647 h 388"/>
              <a:gd name="T48" fmla="*/ 2147483647 w 328"/>
              <a:gd name="T49" fmla="*/ 2147483647 h 388"/>
              <a:gd name="T50" fmla="*/ 2147483647 w 328"/>
              <a:gd name="T51" fmla="*/ 2147483647 h 388"/>
              <a:gd name="T52" fmla="*/ 2147483647 w 328"/>
              <a:gd name="T53" fmla="*/ 2147483647 h 388"/>
              <a:gd name="T54" fmla="*/ 2147483647 w 328"/>
              <a:gd name="T55" fmla="*/ 2147483647 h 388"/>
              <a:gd name="T56" fmla="*/ 2147483647 w 328"/>
              <a:gd name="T57" fmla="*/ 2147483647 h 388"/>
              <a:gd name="T58" fmla="*/ 2147483647 w 328"/>
              <a:gd name="T59" fmla="*/ 2147483647 h 388"/>
              <a:gd name="T60" fmla="*/ 2147483647 w 328"/>
              <a:gd name="T61" fmla="*/ 2147483647 h 388"/>
              <a:gd name="T62" fmla="*/ 2147483647 w 328"/>
              <a:gd name="T63" fmla="*/ 2147483647 h 388"/>
              <a:gd name="T64" fmla="*/ 2147483647 w 328"/>
              <a:gd name="T65" fmla="*/ 2147483647 h 3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28"/>
              <a:gd name="T100" fmla="*/ 0 h 388"/>
              <a:gd name="T101" fmla="*/ 328 w 328"/>
              <a:gd name="T102" fmla="*/ 388 h 3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28" h="388">
                <a:moveTo>
                  <a:pt x="55" y="27"/>
                </a:moveTo>
                <a:lnTo>
                  <a:pt x="121" y="3"/>
                </a:lnTo>
                <a:lnTo>
                  <a:pt x="151" y="0"/>
                </a:lnTo>
                <a:lnTo>
                  <a:pt x="169" y="1"/>
                </a:lnTo>
                <a:lnTo>
                  <a:pt x="176" y="6"/>
                </a:lnTo>
                <a:lnTo>
                  <a:pt x="181" y="12"/>
                </a:lnTo>
                <a:lnTo>
                  <a:pt x="182" y="19"/>
                </a:lnTo>
                <a:lnTo>
                  <a:pt x="188" y="21"/>
                </a:lnTo>
                <a:lnTo>
                  <a:pt x="196" y="36"/>
                </a:lnTo>
                <a:lnTo>
                  <a:pt x="197" y="58"/>
                </a:lnTo>
                <a:lnTo>
                  <a:pt x="205" y="66"/>
                </a:lnTo>
                <a:lnTo>
                  <a:pt x="224" y="66"/>
                </a:lnTo>
                <a:lnTo>
                  <a:pt x="236" y="97"/>
                </a:lnTo>
                <a:lnTo>
                  <a:pt x="236" y="118"/>
                </a:lnTo>
                <a:lnTo>
                  <a:pt x="244" y="132"/>
                </a:lnTo>
                <a:lnTo>
                  <a:pt x="253" y="132"/>
                </a:lnTo>
                <a:lnTo>
                  <a:pt x="272" y="118"/>
                </a:lnTo>
                <a:lnTo>
                  <a:pt x="283" y="127"/>
                </a:lnTo>
                <a:lnTo>
                  <a:pt x="284" y="145"/>
                </a:lnTo>
                <a:lnTo>
                  <a:pt x="304" y="156"/>
                </a:lnTo>
                <a:lnTo>
                  <a:pt x="301" y="175"/>
                </a:lnTo>
                <a:lnTo>
                  <a:pt x="302" y="180"/>
                </a:lnTo>
                <a:lnTo>
                  <a:pt x="305" y="183"/>
                </a:lnTo>
                <a:lnTo>
                  <a:pt x="298" y="193"/>
                </a:lnTo>
                <a:lnTo>
                  <a:pt x="296" y="205"/>
                </a:lnTo>
                <a:lnTo>
                  <a:pt x="307" y="229"/>
                </a:lnTo>
                <a:lnTo>
                  <a:pt x="323" y="232"/>
                </a:lnTo>
                <a:lnTo>
                  <a:pt x="328" y="244"/>
                </a:lnTo>
                <a:lnTo>
                  <a:pt x="323" y="268"/>
                </a:lnTo>
                <a:lnTo>
                  <a:pt x="299" y="290"/>
                </a:lnTo>
                <a:lnTo>
                  <a:pt x="305" y="328"/>
                </a:lnTo>
                <a:lnTo>
                  <a:pt x="296" y="344"/>
                </a:lnTo>
                <a:lnTo>
                  <a:pt x="302" y="362"/>
                </a:lnTo>
                <a:lnTo>
                  <a:pt x="272" y="356"/>
                </a:lnTo>
                <a:lnTo>
                  <a:pt x="257" y="362"/>
                </a:lnTo>
                <a:lnTo>
                  <a:pt x="242" y="362"/>
                </a:lnTo>
                <a:lnTo>
                  <a:pt x="224" y="367"/>
                </a:lnTo>
                <a:lnTo>
                  <a:pt x="206" y="370"/>
                </a:lnTo>
                <a:lnTo>
                  <a:pt x="178" y="388"/>
                </a:lnTo>
                <a:lnTo>
                  <a:pt x="179" y="353"/>
                </a:lnTo>
                <a:lnTo>
                  <a:pt x="173" y="344"/>
                </a:lnTo>
                <a:lnTo>
                  <a:pt x="154" y="341"/>
                </a:lnTo>
                <a:lnTo>
                  <a:pt x="148" y="326"/>
                </a:lnTo>
                <a:lnTo>
                  <a:pt x="136" y="325"/>
                </a:lnTo>
                <a:lnTo>
                  <a:pt x="131" y="329"/>
                </a:lnTo>
                <a:lnTo>
                  <a:pt x="105" y="325"/>
                </a:lnTo>
                <a:lnTo>
                  <a:pt x="96" y="332"/>
                </a:lnTo>
                <a:lnTo>
                  <a:pt x="91" y="359"/>
                </a:lnTo>
                <a:lnTo>
                  <a:pt x="81" y="380"/>
                </a:lnTo>
                <a:lnTo>
                  <a:pt x="13" y="320"/>
                </a:lnTo>
                <a:lnTo>
                  <a:pt x="0" y="292"/>
                </a:lnTo>
                <a:lnTo>
                  <a:pt x="18" y="284"/>
                </a:lnTo>
                <a:lnTo>
                  <a:pt x="33" y="276"/>
                </a:lnTo>
                <a:lnTo>
                  <a:pt x="33" y="253"/>
                </a:lnTo>
                <a:lnTo>
                  <a:pt x="48" y="244"/>
                </a:lnTo>
                <a:lnTo>
                  <a:pt x="55" y="228"/>
                </a:lnTo>
                <a:lnTo>
                  <a:pt x="72" y="217"/>
                </a:lnTo>
                <a:lnTo>
                  <a:pt x="75" y="202"/>
                </a:lnTo>
                <a:lnTo>
                  <a:pt x="73" y="186"/>
                </a:lnTo>
                <a:lnTo>
                  <a:pt x="84" y="177"/>
                </a:lnTo>
                <a:lnTo>
                  <a:pt x="69" y="154"/>
                </a:lnTo>
                <a:lnTo>
                  <a:pt x="85" y="123"/>
                </a:lnTo>
                <a:lnTo>
                  <a:pt x="67" y="102"/>
                </a:lnTo>
                <a:lnTo>
                  <a:pt x="72" y="79"/>
                </a:lnTo>
                <a:lnTo>
                  <a:pt x="55" y="58"/>
                </a:lnTo>
                <a:lnTo>
                  <a:pt x="55" y="27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0" name="Freeform 112"/>
          <p:cNvSpPr>
            <a:spLocks/>
          </p:cNvSpPr>
          <p:nvPr/>
        </p:nvSpPr>
        <p:spPr bwMode="auto">
          <a:xfrm>
            <a:off x="8531225" y="4130675"/>
            <a:ext cx="369888" cy="322263"/>
          </a:xfrm>
          <a:custGeom>
            <a:avLst/>
            <a:gdLst>
              <a:gd name="T0" fmla="*/ 2147483647 w 268"/>
              <a:gd name="T1" fmla="*/ 0 h 241"/>
              <a:gd name="T2" fmla="*/ 2147483647 w 268"/>
              <a:gd name="T3" fmla="*/ 2147483647 h 241"/>
              <a:gd name="T4" fmla="*/ 2147483647 w 268"/>
              <a:gd name="T5" fmla="*/ 2147483647 h 241"/>
              <a:gd name="T6" fmla="*/ 2147483647 w 268"/>
              <a:gd name="T7" fmla="*/ 2147483647 h 241"/>
              <a:gd name="T8" fmla="*/ 2147483647 w 268"/>
              <a:gd name="T9" fmla="*/ 2147483647 h 241"/>
              <a:gd name="T10" fmla="*/ 2147483647 w 268"/>
              <a:gd name="T11" fmla="*/ 2147483647 h 241"/>
              <a:gd name="T12" fmla="*/ 0 w 268"/>
              <a:gd name="T13" fmla="*/ 2147483647 h 241"/>
              <a:gd name="T14" fmla="*/ 2147483647 w 268"/>
              <a:gd name="T15" fmla="*/ 2147483647 h 241"/>
              <a:gd name="T16" fmla="*/ 2147483647 w 268"/>
              <a:gd name="T17" fmla="*/ 2147483647 h 241"/>
              <a:gd name="T18" fmla="*/ 2147483647 w 268"/>
              <a:gd name="T19" fmla="*/ 2147483647 h 241"/>
              <a:gd name="T20" fmla="*/ 2147483647 w 268"/>
              <a:gd name="T21" fmla="*/ 2147483647 h 241"/>
              <a:gd name="T22" fmla="*/ 2147483647 w 268"/>
              <a:gd name="T23" fmla="*/ 2147483647 h 241"/>
              <a:gd name="T24" fmla="*/ 2147483647 w 268"/>
              <a:gd name="T25" fmla="*/ 2147483647 h 241"/>
              <a:gd name="T26" fmla="*/ 2147483647 w 268"/>
              <a:gd name="T27" fmla="*/ 2147483647 h 241"/>
              <a:gd name="T28" fmla="*/ 2147483647 w 268"/>
              <a:gd name="T29" fmla="*/ 2147483647 h 241"/>
              <a:gd name="T30" fmla="*/ 2147483647 w 268"/>
              <a:gd name="T31" fmla="*/ 2147483647 h 241"/>
              <a:gd name="T32" fmla="*/ 2147483647 w 268"/>
              <a:gd name="T33" fmla="*/ 2147483647 h 241"/>
              <a:gd name="T34" fmla="*/ 2147483647 w 268"/>
              <a:gd name="T35" fmla="*/ 2147483647 h 241"/>
              <a:gd name="T36" fmla="*/ 2147483647 w 268"/>
              <a:gd name="T37" fmla="*/ 2147483647 h 241"/>
              <a:gd name="T38" fmla="*/ 2147483647 w 268"/>
              <a:gd name="T39" fmla="*/ 2147483647 h 241"/>
              <a:gd name="T40" fmla="*/ 2147483647 w 268"/>
              <a:gd name="T41" fmla="*/ 2147483647 h 241"/>
              <a:gd name="T42" fmla="*/ 2147483647 w 268"/>
              <a:gd name="T43" fmla="*/ 2147483647 h 241"/>
              <a:gd name="T44" fmla="*/ 2147483647 w 268"/>
              <a:gd name="T45" fmla="*/ 2147483647 h 24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68"/>
              <a:gd name="T70" fmla="*/ 0 h 241"/>
              <a:gd name="T71" fmla="*/ 268 w 268"/>
              <a:gd name="T72" fmla="*/ 241 h 24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68" h="241">
                <a:moveTo>
                  <a:pt x="268" y="0"/>
                </a:moveTo>
                <a:lnTo>
                  <a:pt x="196" y="19"/>
                </a:lnTo>
                <a:lnTo>
                  <a:pt x="147" y="52"/>
                </a:lnTo>
                <a:lnTo>
                  <a:pt x="78" y="79"/>
                </a:lnTo>
                <a:lnTo>
                  <a:pt x="58" y="102"/>
                </a:lnTo>
                <a:lnTo>
                  <a:pt x="28" y="109"/>
                </a:lnTo>
                <a:lnTo>
                  <a:pt x="0" y="112"/>
                </a:lnTo>
                <a:lnTo>
                  <a:pt x="19" y="132"/>
                </a:lnTo>
                <a:lnTo>
                  <a:pt x="43" y="135"/>
                </a:lnTo>
                <a:lnTo>
                  <a:pt x="58" y="144"/>
                </a:lnTo>
                <a:lnTo>
                  <a:pt x="85" y="171"/>
                </a:lnTo>
                <a:lnTo>
                  <a:pt x="90" y="195"/>
                </a:lnTo>
                <a:lnTo>
                  <a:pt x="103" y="201"/>
                </a:lnTo>
                <a:lnTo>
                  <a:pt x="121" y="202"/>
                </a:lnTo>
                <a:lnTo>
                  <a:pt x="135" y="190"/>
                </a:lnTo>
                <a:lnTo>
                  <a:pt x="142" y="201"/>
                </a:lnTo>
                <a:lnTo>
                  <a:pt x="157" y="193"/>
                </a:lnTo>
                <a:lnTo>
                  <a:pt x="181" y="192"/>
                </a:lnTo>
                <a:lnTo>
                  <a:pt x="166" y="223"/>
                </a:lnTo>
                <a:lnTo>
                  <a:pt x="144" y="234"/>
                </a:lnTo>
                <a:lnTo>
                  <a:pt x="129" y="232"/>
                </a:lnTo>
                <a:lnTo>
                  <a:pt x="106" y="222"/>
                </a:lnTo>
                <a:lnTo>
                  <a:pt x="99" y="241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1" name="Freeform 113"/>
          <p:cNvSpPr>
            <a:spLocks/>
          </p:cNvSpPr>
          <p:nvPr/>
        </p:nvSpPr>
        <p:spPr bwMode="auto">
          <a:xfrm>
            <a:off x="7983538" y="4114800"/>
            <a:ext cx="312737" cy="331788"/>
          </a:xfrm>
          <a:custGeom>
            <a:avLst/>
            <a:gdLst>
              <a:gd name="T0" fmla="*/ 2147483647 w 226"/>
              <a:gd name="T1" fmla="*/ 2147483647 h 249"/>
              <a:gd name="T2" fmla="*/ 2147483647 w 226"/>
              <a:gd name="T3" fmla="*/ 2147483647 h 249"/>
              <a:gd name="T4" fmla="*/ 2147483647 w 226"/>
              <a:gd name="T5" fmla="*/ 2147483647 h 249"/>
              <a:gd name="T6" fmla="*/ 2147483647 w 226"/>
              <a:gd name="T7" fmla="*/ 2147483647 h 249"/>
              <a:gd name="T8" fmla="*/ 2147483647 w 226"/>
              <a:gd name="T9" fmla="*/ 2147483647 h 249"/>
              <a:gd name="T10" fmla="*/ 2147483647 w 226"/>
              <a:gd name="T11" fmla="*/ 2147483647 h 249"/>
              <a:gd name="T12" fmla="*/ 2147483647 w 226"/>
              <a:gd name="T13" fmla="*/ 2147483647 h 249"/>
              <a:gd name="T14" fmla="*/ 2147483647 w 226"/>
              <a:gd name="T15" fmla="*/ 2147483647 h 249"/>
              <a:gd name="T16" fmla="*/ 2147483647 w 226"/>
              <a:gd name="T17" fmla="*/ 2147483647 h 249"/>
              <a:gd name="T18" fmla="*/ 2147483647 w 226"/>
              <a:gd name="T19" fmla="*/ 2147483647 h 249"/>
              <a:gd name="T20" fmla="*/ 2147483647 w 226"/>
              <a:gd name="T21" fmla="*/ 2147483647 h 249"/>
              <a:gd name="T22" fmla="*/ 2147483647 w 226"/>
              <a:gd name="T23" fmla="*/ 2147483647 h 249"/>
              <a:gd name="T24" fmla="*/ 2147483647 w 226"/>
              <a:gd name="T25" fmla="*/ 2147483647 h 249"/>
              <a:gd name="T26" fmla="*/ 0 w 226"/>
              <a:gd name="T27" fmla="*/ 2147483647 h 249"/>
              <a:gd name="T28" fmla="*/ 2147483647 w 226"/>
              <a:gd name="T29" fmla="*/ 0 h 249"/>
              <a:gd name="T30" fmla="*/ 2147483647 w 226"/>
              <a:gd name="T31" fmla="*/ 2147483647 h 249"/>
              <a:gd name="T32" fmla="*/ 2147483647 w 226"/>
              <a:gd name="T33" fmla="*/ 2147483647 h 249"/>
              <a:gd name="T34" fmla="*/ 2147483647 w 226"/>
              <a:gd name="T35" fmla="*/ 2147483647 h 249"/>
              <a:gd name="T36" fmla="*/ 2147483647 w 226"/>
              <a:gd name="T37" fmla="*/ 2147483647 h 249"/>
              <a:gd name="T38" fmla="*/ 2147483647 w 226"/>
              <a:gd name="T39" fmla="*/ 2147483647 h 249"/>
              <a:gd name="T40" fmla="*/ 2147483647 w 226"/>
              <a:gd name="T41" fmla="*/ 2147483647 h 249"/>
              <a:gd name="T42" fmla="*/ 2147483647 w 226"/>
              <a:gd name="T43" fmla="*/ 2147483647 h 249"/>
              <a:gd name="T44" fmla="*/ 2147483647 w 226"/>
              <a:gd name="T45" fmla="*/ 2147483647 h 249"/>
              <a:gd name="T46" fmla="*/ 2147483647 w 226"/>
              <a:gd name="T47" fmla="*/ 2147483647 h 249"/>
              <a:gd name="T48" fmla="*/ 2147483647 w 226"/>
              <a:gd name="T49" fmla="*/ 2147483647 h 249"/>
              <a:gd name="T50" fmla="*/ 2147483647 w 226"/>
              <a:gd name="T51" fmla="*/ 2147483647 h 249"/>
              <a:gd name="T52" fmla="*/ 2147483647 w 226"/>
              <a:gd name="T53" fmla="*/ 2147483647 h 249"/>
              <a:gd name="T54" fmla="*/ 2147483647 w 226"/>
              <a:gd name="T55" fmla="*/ 2147483647 h 249"/>
              <a:gd name="T56" fmla="*/ 2147483647 w 226"/>
              <a:gd name="T57" fmla="*/ 2147483647 h 249"/>
              <a:gd name="T58" fmla="*/ 2147483647 w 226"/>
              <a:gd name="T59" fmla="*/ 2147483647 h 249"/>
              <a:gd name="T60" fmla="*/ 2147483647 w 226"/>
              <a:gd name="T61" fmla="*/ 2147483647 h 249"/>
              <a:gd name="T62" fmla="*/ 2147483647 w 226"/>
              <a:gd name="T63" fmla="*/ 2147483647 h 249"/>
              <a:gd name="T64" fmla="*/ 2147483647 w 226"/>
              <a:gd name="T65" fmla="*/ 2147483647 h 249"/>
              <a:gd name="T66" fmla="*/ 2147483647 w 226"/>
              <a:gd name="T67" fmla="*/ 2147483647 h 249"/>
              <a:gd name="T68" fmla="*/ 2147483647 w 226"/>
              <a:gd name="T69" fmla="*/ 2147483647 h 24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6"/>
              <a:gd name="T106" fmla="*/ 0 h 249"/>
              <a:gd name="T107" fmla="*/ 226 w 226"/>
              <a:gd name="T108" fmla="*/ 249 h 24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6" h="249">
                <a:moveTo>
                  <a:pt x="121" y="249"/>
                </a:moveTo>
                <a:lnTo>
                  <a:pt x="108" y="235"/>
                </a:lnTo>
                <a:lnTo>
                  <a:pt x="105" y="202"/>
                </a:lnTo>
                <a:lnTo>
                  <a:pt x="91" y="178"/>
                </a:lnTo>
                <a:lnTo>
                  <a:pt x="90" y="157"/>
                </a:lnTo>
                <a:lnTo>
                  <a:pt x="94" y="142"/>
                </a:lnTo>
                <a:lnTo>
                  <a:pt x="82" y="120"/>
                </a:lnTo>
                <a:lnTo>
                  <a:pt x="67" y="103"/>
                </a:lnTo>
                <a:lnTo>
                  <a:pt x="61" y="85"/>
                </a:lnTo>
                <a:lnTo>
                  <a:pt x="58" y="73"/>
                </a:lnTo>
                <a:lnTo>
                  <a:pt x="40" y="61"/>
                </a:lnTo>
                <a:lnTo>
                  <a:pt x="30" y="45"/>
                </a:lnTo>
                <a:lnTo>
                  <a:pt x="19" y="27"/>
                </a:lnTo>
                <a:lnTo>
                  <a:pt x="0" y="15"/>
                </a:lnTo>
                <a:lnTo>
                  <a:pt x="30" y="0"/>
                </a:lnTo>
                <a:lnTo>
                  <a:pt x="54" y="3"/>
                </a:lnTo>
                <a:lnTo>
                  <a:pt x="69" y="6"/>
                </a:lnTo>
                <a:lnTo>
                  <a:pt x="108" y="34"/>
                </a:lnTo>
                <a:lnTo>
                  <a:pt x="117" y="39"/>
                </a:lnTo>
                <a:lnTo>
                  <a:pt x="145" y="45"/>
                </a:lnTo>
                <a:lnTo>
                  <a:pt x="162" y="69"/>
                </a:lnTo>
                <a:lnTo>
                  <a:pt x="154" y="87"/>
                </a:lnTo>
                <a:lnTo>
                  <a:pt x="165" y="111"/>
                </a:lnTo>
                <a:lnTo>
                  <a:pt x="193" y="129"/>
                </a:lnTo>
                <a:lnTo>
                  <a:pt x="203" y="144"/>
                </a:lnTo>
                <a:lnTo>
                  <a:pt x="220" y="150"/>
                </a:lnTo>
                <a:lnTo>
                  <a:pt x="226" y="151"/>
                </a:lnTo>
                <a:lnTo>
                  <a:pt x="215" y="159"/>
                </a:lnTo>
                <a:lnTo>
                  <a:pt x="187" y="159"/>
                </a:lnTo>
                <a:lnTo>
                  <a:pt x="162" y="157"/>
                </a:lnTo>
                <a:lnTo>
                  <a:pt x="151" y="162"/>
                </a:lnTo>
                <a:lnTo>
                  <a:pt x="154" y="189"/>
                </a:lnTo>
                <a:lnTo>
                  <a:pt x="150" y="210"/>
                </a:lnTo>
                <a:lnTo>
                  <a:pt x="126" y="235"/>
                </a:lnTo>
                <a:lnTo>
                  <a:pt x="121" y="249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2" name="Freeform 114"/>
          <p:cNvSpPr>
            <a:spLocks/>
          </p:cNvSpPr>
          <p:nvPr/>
        </p:nvSpPr>
        <p:spPr bwMode="auto">
          <a:xfrm>
            <a:off x="7669213" y="3182938"/>
            <a:ext cx="736600" cy="582612"/>
          </a:xfrm>
          <a:custGeom>
            <a:avLst/>
            <a:gdLst>
              <a:gd name="T0" fmla="*/ 2147483647 w 535"/>
              <a:gd name="T1" fmla="*/ 2147483647 h 437"/>
              <a:gd name="T2" fmla="*/ 2147483647 w 535"/>
              <a:gd name="T3" fmla="*/ 2147483647 h 437"/>
              <a:gd name="T4" fmla="*/ 2147483647 w 535"/>
              <a:gd name="T5" fmla="*/ 2147483647 h 437"/>
              <a:gd name="T6" fmla="*/ 2147483647 w 535"/>
              <a:gd name="T7" fmla="*/ 2147483647 h 437"/>
              <a:gd name="T8" fmla="*/ 2147483647 w 535"/>
              <a:gd name="T9" fmla="*/ 2147483647 h 437"/>
              <a:gd name="T10" fmla="*/ 2147483647 w 535"/>
              <a:gd name="T11" fmla="*/ 2147483647 h 437"/>
              <a:gd name="T12" fmla="*/ 2147483647 w 535"/>
              <a:gd name="T13" fmla="*/ 2147483647 h 437"/>
              <a:gd name="T14" fmla="*/ 2147483647 w 535"/>
              <a:gd name="T15" fmla="*/ 2147483647 h 437"/>
              <a:gd name="T16" fmla="*/ 2147483647 w 535"/>
              <a:gd name="T17" fmla="*/ 2147483647 h 437"/>
              <a:gd name="T18" fmla="*/ 2147483647 w 535"/>
              <a:gd name="T19" fmla="*/ 2147483647 h 437"/>
              <a:gd name="T20" fmla="*/ 2147483647 w 535"/>
              <a:gd name="T21" fmla="*/ 2147483647 h 437"/>
              <a:gd name="T22" fmla="*/ 2147483647 w 535"/>
              <a:gd name="T23" fmla="*/ 2147483647 h 437"/>
              <a:gd name="T24" fmla="*/ 2147483647 w 535"/>
              <a:gd name="T25" fmla="*/ 2147483647 h 437"/>
              <a:gd name="T26" fmla="*/ 2147483647 w 535"/>
              <a:gd name="T27" fmla="*/ 2147483647 h 437"/>
              <a:gd name="T28" fmla="*/ 2147483647 w 535"/>
              <a:gd name="T29" fmla="*/ 2147483647 h 437"/>
              <a:gd name="T30" fmla="*/ 2147483647 w 535"/>
              <a:gd name="T31" fmla="*/ 2147483647 h 437"/>
              <a:gd name="T32" fmla="*/ 2147483647 w 535"/>
              <a:gd name="T33" fmla="*/ 2147483647 h 437"/>
              <a:gd name="T34" fmla="*/ 2147483647 w 535"/>
              <a:gd name="T35" fmla="*/ 2147483647 h 437"/>
              <a:gd name="T36" fmla="*/ 2147483647 w 535"/>
              <a:gd name="T37" fmla="*/ 2147483647 h 437"/>
              <a:gd name="T38" fmla="*/ 2147483647 w 535"/>
              <a:gd name="T39" fmla="*/ 2147483647 h 437"/>
              <a:gd name="T40" fmla="*/ 2147483647 w 535"/>
              <a:gd name="T41" fmla="*/ 2147483647 h 437"/>
              <a:gd name="T42" fmla="*/ 2147483647 w 535"/>
              <a:gd name="T43" fmla="*/ 2147483647 h 437"/>
              <a:gd name="T44" fmla="*/ 2147483647 w 535"/>
              <a:gd name="T45" fmla="*/ 2147483647 h 437"/>
              <a:gd name="T46" fmla="*/ 2147483647 w 535"/>
              <a:gd name="T47" fmla="*/ 2147483647 h 437"/>
              <a:gd name="T48" fmla="*/ 2147483647 w 535"/>
              <a:gd name="T49" fmla="*/ 2147483647 h 437"/>
              <a:gd name="T50" fmla="*/ 2147483647 w 535"/>
              <a:gd name="T51" fmla="*/ 2147483647 h 437"/>
              <a:gd name="T52" fmla="*/ 2147483647 w 535"/>
              <a:gd name="T53" fmla="*/ 2147483647 h 437"/>
              <a:gd name="T54" fmla="*/ 2147483647 w 535"/>
              <a:gd name="T55" fmla="*/ 2147483647 h 437"/>
              <a:gd name="T56" fmla="*/ 2147483647 w 535"/>
              <a:gd name="T57" fmla="*/ 2147483647 h 437"/>
              <a:gd name="T58" fmla="*/ 2147483647 w 535"/>
              <a:gd name="T59" fmla="*/ 2147483647 h 437"/>
              <a:gd name="T60" fmla="*/ 2147483647 w 535"/>
              <a:gd name="T61" fmla="*/ 2147483647 h 437"/>
              <a:gd name="T62" fmla="*/ 2147483647 w 535"/>
              <a:gd name="T63" fmla="*/ 2147483647 h 437"/>
              <a:gd name="T64" fmla="*/ 2147483647 w 535"/>
              <a:gd name="T65" fmla="*/ 2147483647 h 437"/>
              <a:gd name="T66" fmla="*/ 2147483647 w 535"/>
              <a:gd name="T67" fmla="*/ 0 h 43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35"/>
              <a:gd name="T103" fmla="*/ 0 h 437"/>
              <a:gd name="T104" fmla="*/ 535 w 535"/>
              <a:gd name="T105" fmla="*/ 437 h 43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35" h="437">
                <a:moveTo>
                  <a:pt x="216" y="10"/>
                </a:moveTo>
                <a:lnTo>
                  <a:pt x="202" y="28"/>
                </a:lnTo>
                <a:lnTo>
                  <a:pt x="192" y="45"/>
                </a:lnTo>
                <a:lnTo>
                  <a:pt x="174" y="47"/>
                </a:lnTo>
                <a:lnTo>
                  <a:pt x="156" y="53"/>
                </a:lnTo>
                <a:lnTo>
                  <a:pt x="164" y="65"/>
                </a:lnTo>
                <a:lnTo>
                  <a:pt x="164" y="71"/>
                </a:lnTo>
                <a:lnTo>
                  <a:pt x="164" y="95"/>
                </a:lnTo>
                <a:lnTo>
                  <a:pt x="148" y="97"/>
                </a:lnTo>
                <a:lnTo>
                  <a:pt x="132" y="113"/>
                </a:lnTo>
                <a:lnTo>
                  <a:pt x="132" y="131"/>
                </a:lnTo>
                <a:lnTo>
                  <a:pt x="130" y="139"/>
                </a:lnTo>
                <a:lnTo>
                  <a:pt x="124" y="149"/>
                </a:lnTo>
                <a:lnTo>
                  <a:pt x="124" y="197"/>
                </a:lnTo>
                <a:lnTo>
                  <a:pt x="114" y="203"/>
                </a:lnTo>
                <a:lnTo>
                  <a:pt x="100" y="195"/>
                </a:lnTo>
                <a:lnTo>
                  <a:pt x="74" y="215"/>
                </a:lnTo>
                <a:lnTo>
                  <a:pt x="56" y="233"/>
                </a:lnTo>
                <a:lnTo>
                  <a:pt x="38" y="221"/>
                </a:lnTo>
                <a:lnTo>
                  <a:pt x="30" y="221"/>
                </a:lnTo>
                <a:lnTo>
                  <a:pt x="14" y="225"/>
                </a:lnTo>
                <a:lnTo>
                  <a:pt x="18" y="251"/>
                </a:lnTo>
                <a:lnTo>
                  <a:pt x="26" y="277"/>
                </a:lnTo>
                <a:lnTo>
                  <a:pt x="30" y="295"/>
                </a:lnTo>
                <a:lnTo>
                  <a:pt x="28" y="319"/>
                </a:lnTo>
                <a:lnTo>
                  <a:pt x="18" y="339"/>
                </a:lnTo>
                <a:lnTo>
                  <a:pt x="0" y="355"/>
                </a:lnTo>
                <a:lnTo>
                  <a:pt x="6" y="363"/>
                </a:lnTo>
                <a:lnTo>
                  <a:pt x="20" y="373"/>
                </a:lnTo>
                <a:lnTo>
                  <a:pt x="10" y="391"/>
                </a:lnTo>
                <a:lnTo>
                  <a:pt x="12" y="425"/>
                </a:lnTo>
                <a:lnTo>
                  <a:pt x="38" y="425"/>
                </a:lnTo>
                <a:lnTo>
                  <a:pt x="50" y="413"/>
                </a:lnTo>
                <a:lnTo>
                  <a:pt x="110" y="409"/>
                </a:lnTo>
                <a:lnTo>
                  <a:pt x="162" y="411"/>
                </a:lnTo>
                <a:lnTo>
                  <a:pt x="212" y="419"/>
                </a:lnTo>
                <a:lnTo>
                  <a:pt x="256" y="427"/>
                </a:lnTo>
                <a:lnTo>
                  <a:pt x="300" y="425"/>
                </a:lnTo>
                <a:lnTo>
                  <a:pt x="320" y="419"/>
                </a:lnTo>
                <a:lnTo>
                  <a:pt x="340" y="417"/>
                </a:lnTo>
                <a:lnTo>
                  <a:pt x="364" y="429"/>
                </a:lnTo>
                <a:lnTo>
                  <a:pt x="407" y="419"/>
                </a:lnTo>
                <a:lnTo>
                  <a:pt x="417" y="437"/>
                </a:lnTo>
                <a:lnTo>
                  <a:pt x="429" y="417"/>
                </a:lnTo>
                <a:lnTo>
                  <a:pt x="431" y="383"/>
                </a:lnTo>
                <a:lnTo>
                  <a:pt x="461" y="367"/>
                </a:lnTo>
                <a:lnTo>
                  <a:pt x="487" y="363"/>
                </a:lnTo>
                <a:lnTo>
                  <a:pt x="487" y="357"/>
                </a:lnTo>
                <a:lnTo>
                  <a:pt x="469" y="317"/>
                </a:lnTo>
                <a:lnTo>
                  <a:pt x="461" y="293"/>
                </a:lnTo>
                <a:lnTo>
                  <a:pt x="477" y="285"/>
                </a:lnTo>
                <a:lnTo>
                  <a:pt x="501" y="289"/>
                </a:lnTo>
                <a:lnTo>
                  <a:pt x="535" y="275"/>
                </a:lnTo>
                <a:lnTo>
                  <a:pt x="535" y="237"/>
                </a:lnTo>
                <a:lnTo>
                  <a:pt x="499" y="225"/>
                </a:lnTo>
                <a:lnTo>
                  <a:pt x="467" y="219"/>
                </a:lnTo>
                <a:lnTo>
                  <a:pt x="449" y="187"/>
                </a:lnTo>
                <a:lnTo>
                  <a:pt x="451" y="155"/>
                </a:lnTo>
                <a:lnTo>
                  <a:pt x="419" y="123"/>
                </a:lnTo>
                <a:lnTo>
                  <a:pt x="401" y="99"/>
                </a:lnTo>
                <a:lnTo>
                  <a:pt x="399" y="77"/>
                </a:lnTo>
                <a:lnTo>
                  <a:pt x="403" y="63"/>
                </a:lnTo>
                <a:lnTo>
                  <a:pt x="403" y="34"/>
                </a:lnTo>
                <a:lnTo>
                  <a:pt x="370" y="12"/>
                </a:lnTo>
                <a:lnTo>
                  <a:pt x="334" y="12"/>
                </a:lnTo>
                <a:lnTo>
                  <a:pt x="302" y="18"/>
                </a:lnTo>
                <a:lnTo>
                  <a:pt x="288" y="6"/>
                </a:lnTo>
                <a:lnTo>
                  <a:pt x="250" y="0"/>
                </a:lnTo>
                <a:lnTo>
                  <a:pt x="216" y="1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3" name="Freeform 115"/>
          <p:cNvSpPr>
            <a:spLocks/>
          </p:cNvSpPr>
          <p:nvPr/>
        </p:nvSpPr>
        <p:spPr bwMode="auto">
          <a:xfrm>
            <a:off x="7599363" y="3640138"/>
            <a:ext cx="1423987" cy="903287"/>
          </a:xfrm>
          <a:custGeom>
            <a:avLst/>
            <a:gdLst>
              <a:gd name="T0" fmla="*/ 2147483647 w 1032"/>
              <a:gd name="T1" fmla="*/ 2147483647 h 677"/>
              <a:gd name="T2" fmla="*/ 2147483647 w 1032"/>
              <a:gd name="T3" fmla="*/ 2147483647 h 677"/>
              <a:gd name="T4" fmla="*/ 2147483647 w 1032"/>
              <a:gd name="T5" fmla="*/ 2147483647 h 677"/>
              <a:gd name="T6" fmla="*/ 2147483647 w 1032"/>
              <a:gd name="T7" fmla="*/ 2147483647 h 677"/>
              <a:gd name="T8" fmla="*/ 2147483647 w 1032"/>
              <a:gd name="T9" fmla="*/ 2147483647 h 677"/>
              <a:gd name="T10" fmla="*/ 2147483647 w 1032"/>
              <a:gd name="T11" fmla="*/ 2147483647 h 677"/>
              <a:gd name="T12" fmla="*/ 2147483647 w 1032"/>
              <a:gd name="T13" fmla="*/ 2147483647 h 677"/>
              <a:gd name="T14" fmla="*/ 2147483647 w 1032"/>
              <a:gd name="T15" fmla="*/ 2147483647 h 677"/>
              <a:gd name="T16" fmla="*/ 2147483647 w 1032"/>
              <a:gd name="T17" fmla="*/ 2147483647 h 677"/>
              <a:gd name="T18" fmla="*/ 2147483647 w 1032"/>
              <a:gd name="T19" fmla="*/ 2147483647 h 677"/>
              <a:gd name="T20" fmla="*/ 2147483647 w 1032"/>
              <a:gd name="T21" fmla="*/ 2147483647 h 677"/>
              <a:gd name="T22" fmla="*/ 2147483647 w 1032"/>
              <a:gd name="T23" fmla="*/ 2147483647 h 677"/>
              <a:gd name="T24" fmla="*/ 2147483647 w 1032"/>
              <a:gd name="T25" fmla="*/ 2147483647 h 677"/>
              <a:gd name="T26" fmla="*/ 2147483647 w 1032"/>
              <a:gd name="T27" fmla="*/ 2147483647 h 677"/>
              <a:gd name="T28" fmla="*/ 2147483647 w 1032"/>
              <a:gd name="T29" fmla="*/ 2147483647 h 677"/>
              <a:gd name="T30" fmla="*/ 2147483647 w 1032"/>
              <a:gd name="T31" fmla="*/ 2147483647 h 677"/>
              <a:gd name="T32" fmla="*/ 2147483647 w 1032"/>
              <a:gd name="T33" fmla="*/ 2147483647 h 677"/>
              <a:gd name="T34" fmla="*/ 2147483647 w 1032"/>
              <a:gd name="T35" fmla="*/ 2147483647 h 677"/>
              <a:gd name="T36" fmla="*/ 2147483647 w 1032"/>
              <a:gd name="T37" fmla="*/ 2147483647 h 677"/>
              <a:gd name="T38" fmla="*/ 2147483647 w 1032"/>
              <a:gd name="T39" fmla="*/ 2147483647 h 677"/>
              <a:gd name="T40" fmla="*/ 2147483647 w 1032"/>
              <a:gd name="T41" fmla="*/ 2147483647 h 677"/>
              <a:gd name="T42" fmla="*/ 2147483647 w 1032"/>
              <a:gd name="T43" fmla="*/ 2147483647 h 677"/>
              <a:gd name="T44" fmla="*/ 2147483647 w 1032"/>
              <a:gd name="T45" fmla="*/ 2147483647 h 677"/>
              <a:gd name="T46" fmla="*/ 2147483647 w 1032"/>
              <a:gd name="T47" fmla="*/ 2147483647 h 677"/>
              <a:gd name="T48" fmla="*/ 2147483647 w 1032"/>
              <a:gd name="T49" fmla="*/ 2147483647 h 677"/>
              <a:gd name="T50" fmla="*/ 2147483647 w 1032"/>
              <a:gd name="T51" fmla="*/ 2147483647 h 677"/>
              <a:gd name="T52" fmla="*/ 2147483647 w 1032"/>
              <a:gd name="T53" fmla="*/ 2147483647 h 677"/>
              <a:gd name="T54" fmla="*/ 2147483647 w 1032"/>
              <a:gd name="T55" fmla="*/ 2147483647 h 677"/>
              <a:gd name="T56" fmla="*/ 2147483647 w 1032"/>
              <a:gd name="T57" fmla="*/ 2147483647 h 677"/>
              <a:gd name="T58" fmla="*/ 2147483647 w 1032"/>
              <a:gd name="T59" fmla="*/ 2147483647 h 677"/>
              <a:gd name="T60" fmla="*/ 2147483647 w 1032"/>
              <a:gd name="T61" fmla="*/ 2147483647 h 677"/>
              <a:gd name="T62" fmla="*/ 2147483647 w 1032"/>
              <a:gd name="T63" fmla="*/ 2147483647 h 677"/>
              <a:gd name="T64" fmla="*/ 2147483647 w 1032"/>
              <a:gd name="T65" fmla="*/ 2147483647 h 677"/>
              <a:gd name="T66" fmla="*/ 2147483647 w 1032"/>
              <a:gd name="T67" fmla="*/ 2147483647 h 677"/>
              <a:gd name="T68" fmla="*/ 2147483647 w 1032"/>
              <a:gd name="T69" fmla="*/ 2147483647 h 677"/>
              <a:gd name="T70" fmla="*/ 2147483647 w 1032"/>
              <a:gd name="T71" fmla="*/ 2147483647 h 677"/>
              <a:gd name="T72" fmla="*/ 2147483647 w 1032"/>
              <a:gd name="T73" fmla="*/ 2147483647 h 677"/>
              <a:gd name="T74" fmla="*/ 2147483647 w 1032"/>
              <a:gd name="T75" fmla="*/ 2147483647 h 677"/>
              <a:gd name="T76" fmla="*/ 2147483647 w 1032"/>
              <a:gd name="T77" fmla="*/ 2147483647 h 677"/>
              <a:gd name="T78" fmla="*/ 2147483647 w 1032"/>
              <a:gd name="T79" fmla="*/ 2147483647 h 677"/>
              <a:gd name="T80" fmla="*/ 2147483647 w 1032"/>
              <a:gd name="T81" fmla="*/ 2147483647 h 677"/>
              <a:gd name="T82" fmla="*/ 2147483647 w 1032"/>
              <a:gd name="T83" fmla="*/ 2147483647 h 677"/>
              <a:gd name="T84" fmla="*/ 2147483647 w 1032"/>
              <a:gd name="T85" fmla="*/ 2147483647 h 677"/>
              <a:gd name="T86" fmla="*/ 2147483647 w 1032"/>
              <a:gd name="T87" fmla="*/ 2147483647 h 677"/>
              <a:gd name="T88" fmla="*/ 2147483647 w 1032"/>
              <a:gd name="T89" fmla="*/ 2147483647 h 677"/>
              <a:gd name="T90" fmla="*/ 2147483647 w 1032"/>
              <a:gd name="T91" fmla="*/ 2147483647 h 67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32"/>
              <a:gd name="T139" fmla="*/ 0 h 677"/>
              <a:gd name="T140" fmla="*/ 1032 w 1032"/>
              <a:gd name="T141" fmla="*/ 677 h 67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32" h="677">
                <a:moveTo>
                  <a:pt x="537" y="20"/>
                </a:moveTo>
                <a:lnTo>
                  <a:pt x="563" y="16"/>
                </a:lnTo>
                <a:lnTo>
                  <a:pt x="597" y="6"/>
                </a:lnTo>
                <a:lnTo>
                  <a:pt x="631" y="0"/>
                </a:lnTo>
                <a:lnTo>
                  <a:pt x="665" y="6"/>
                </a:lnTo>
                <a:lnTo>
                  <a:pt x="681" y="36"/>
                </a:lnTo>
                <a:lnTo>
                  <a:pt x="705" y="62"/>
                </a:lnTo>
                <a:lnTo>
                  <a:pt x="751" y="86"/>
                </a:lnTo>
                <a:lnTo>
                  <a:pt x="781" y="112"/>
                </a:lnTo>
                <a:lnTo>
                  <a:pt x="807" y="140"/>
                </a:lnTo>
                <a:lnTo>
                  <a:pt x="871" y="140"/>
                </a:lnTo>
                <a:lnTo>
                  <a:pt x="891" y="154"/>
                </a:lnTo>
                <a:lnTo>
                  <a:pt x="927" y="168"/>
                </a:lnTo>
                <a:lnTo>
                  <a:pt x="967" y="170"/>
                </a:lnTo>
                <a:lnTo>
                  <a:pt x="1011" y="182"/>
                </a:lnTo>
                <a:lnTo>
                  <a:pt x="1032" y="234"/>
                </a:lnTo>
                <a:lnTo>
                  <a:pt x="1021" y="293"/>
                </a:lnTo>
                <a:lnTo>
                  <a:pt x="999" y="321"/>
                </a:lnTo>
                <a:lnTo>
                  <a:pt x="963" y="333"/>
                </a:lnTo>
                <a:lnTo>
                  <a:pt x="951" y="349"/>
                </a:lnTo>
                <a:lnTo>
                  <a:pt x="947" y="367"/>
                </a:lnTo>
                <a:lnTo>
                  <a:pt x="865" y="391"/>
                </a:lnTo>
                <a:lnTo>
                  <a:pt x="819" y="423"/>
                </a:lnTo>
                <a:lnTo>
                  <a:pt x="749" y="451"/>
                </a:lnTo>
                <a:lnTo>
                  <a:pt x="729" y="473"/>
                </a:lnTo>
                <a:lnTo>
                  <a:pt x="675" y="481"/>
                </a:lnTo>
                <a:lnTo>
                  <a:pt x="695" y="503"/>
                </a:lnTo>
                <a:lnTo>
                  <a:pt x="721" y="503"/>
                </a:lnTo>
                <a:lnTo>
                  <a:pt x="761" y="541"/>
                </a:lnTo>
                <a:lnTo>
                  <a:pt x="765" y="567"/>
                </a:lnTo>
                <a:lnTo>
                  <a:pt x="787" y="571"/>
                </a:lnTo>
                <a:lnTo>
                  <a:pt x="799" y="571"/>
                </a:lnTo>
                <a:lnTo>
                  <a:pt x="809" y="559"/>
                </a:lnTo>
                <a:lnTo>
                  <a:pt x="823" y="571"/>
                </a:lnTo>
                <a:lnTo>
                  <a:pt x="837" y="559"/>
                </a:lnTo>
                <a:lnTo>
                  <a:pt x="855" y="561"/>
                </a:lnTo>
                <a:lnTo>
                  <a:pt x="839" y="593"/>
                </a:lnTo>
                <a:lnTo>
                  <a:pt x="819" y="605"/>
                </a:lnTo>
                <a:lnTo>
                  <a:pt x="795" y="595"/>
                </a:lnTo>
                <a:lnTo>
                  <a:pt x="783" y="589"/>
                </a:lnTo>
                <a:lnTo>
                  <a:pt x="777" y="609"/>
                </a:lnTo>
                <a:lnTo>
                  <a:pt x="737" y="637"/>
                </a:lnTo>
                <a:lnTo>
                  <a:pt x="725" y="655"/>
                </a:lnTo>
                <a:lnTo>
                  <a:pt x="713" y="677"/>
                </a:lnTo>
                <a:lnTo>
                  <a:pt x="683" y="669"/>
                </a:lnTo>
                <a:lnTo>
                  <a:pt x="683" y="657"/>
                </a:lnTo>
                <a:lnTo>
                  <a:pt x="689" y="637"/>
                </a:lnTo>
                <a:lnTo>
                  <a:pt x="677" y="601"/>
                </a:lnTo>
                <a:lnTo>
                  <a:pt x="661" y="599"/>
                </a:lnTo>
                <a:lnTo>
                  <a:pt x="645" y="599"/>
                </a:lnTo>
                <a:lnTo>
                  <a:pt x="617" y="591"/>
                </a:lnTo>
                <a:lnTo>
                  <a:pt x="623" y="571"/>
                </a:lnTo>
                <a:lnTo>
                  <a:pt x="637" y="551"/>
                </a:lnTo>
                <a:lnTo>
                  <a:pt x="641" y="531"/>
                </a:lnTo>
                <a:lnTo>
                  <a:pt x="667" y="513"/>
                </a:lnTo>
                <a:lnTo>
                  <a:pt x="661" y="495"/>
                </a:lnTo>
                <a:lnTo>
                  <a:pt x="631" y="503"/>
                </a:lnTo>
                <a:lnTo>
                  <a:pt x="613" y="511"/>
                </a:lnTo>
                <a:lnTo>
                  <a:pt x="593" y="507"/>
                </a:lnTo>
                <a:lnTo>
                  <a:pt x="593" y="515"/>
                </a:lnTo>
                <a:lnTo>
                  <a:pt x="567" y="501"/>
                </a:lnTo>
                <a:lnTo>
                  <a:pt x="569" y="493"/>
                </a:lnTo>
                <a:lnTo>
                  <a:pt x="591" y="485"/>
                </a:lnTo>
                <a:lnTo>
                  <a:pt x="579" y="469"/>
                </a:lnTo>
                <a:lnTo>
                  <a:pt x="559" y="473"/>
                </a:lnTo>
                <a:lnTo>
                  <a:pt x="545" y="487"/>
                </a:lnTo>
                <a:lnTo>
                  <a:pt x="533" y="493"/>
                </a:lnTo>
                <a:lnTo>
                  <a:pt x="531" y="511"/>
                </a:lnTo>
                <a:lnTo>
                  <a:pt x="517" y="513"/>
                </a:lnTo>
                <a:lnTo>
                  <a:pt x="531" y="527"/>
                </a:lnTo>
                <a:lnTo>
                  <a:pt x="531" y="541"/>
                </a:lnTo>
                <a:lnTo>
                  <a:pt x="515" y="559"/>
                </a:lnTo>
                <a:lnTo>
                  <a:pt x="495" y="551"/>
                </a:lnTo>
                <a:lnTo>
                  <a:pt x="509" y="571"/>
                </a:lnTo>
                <a:lnTo>
                  <a:pt x="501" y="575"/>
                </a:lnTo>
                <a:lnTo>
                  <a:pt x="475" y="551"/>
                </a:lnTo>
                <a:lnTo>
                  <a:pt x="483" y="583"/>
                </a:lnTo>
                <a:lnTo>
                  <a:pt x="501" y="595"/>
                </a:lnTo>
                <a:lnTo>
                  <a:pt x="483" y="613"/>
                </a:lnTo>
                <a:lnTo>
                  <a:pt x="475" y="603"/>
                </a:lnTo>
                <a:lnTo>
                  <a:pt x="455" y="601"/>
                </a:lnTo>
                <a:lnTo>
                  <a:pt x="442" y="607"/>
                </a:lnTo>
                <a:lnTo>
                  <a:pt x="400" y="609"/>
                </a:lnTo>
                <a:lnTo>
                  <a:pt x="402" y="591"/>
                </a:lnTo>
                <a:lnTo>
                  <a:pt x="430" y="563"/>
                </a:lnTo>
                <a:lnTo>
                  <a:pt x="432" y="537"/>
                </a:lnTo>
                <a:lnTo>
                  <a:pt x="434" y="517"/>
                </a:lnTo>
                <a:lnTo>
                  <a:pt x="459" y="513"/>
                </a:lnTo>
                <a:lnTo>
                  <a:pt x="495" y="515"/>
                </a:lnTo>
                <a:lnTo>
                  <a:pt x="503" y="507"/>
                </a:lnTo>
                <a:lnTo>
                  <a:pt x="479" y="499"/>
                </a:lnTo>
                <a:lnTo>
                  <a:pt x="471" y="485"/>
                </a:lnTo>
                <a:lnTo>
                  <a:pt x="442" y="469"/>
                </a:lnTo>
                <a:lnTo>
                  <a:pt x="432" y="441"/>
                </a:lnTo>
                <a:lnTo>
                  <a:pt x="438" y="427"/>
                </a:lnTo>
                <a:lnTo>
                  <a:pt x="422" y="399"/>
                </a:lnTo>
                <a:lnTo>
                  <a:pt x="384" y="393"/>
                </a:lnTo>
                <a:lnTo>
                  <a:pt x="344" y="361"/>
                </a:lnTo>
                <a:lnTo>
                  <a:pt x="308" y="359"/>
                </a:lnTo>
                <a:lnTo>
                  <a:pt x="282" y="367"/>
                </a:lnTo>
                <a:lnTo>
                  <a:pt x="272" y="381"/>
                </a:lnTo>
                <a:lnTo>
                  <a:pt x="260" y="389"/>
                </a:lnTo>
                <a:lnTo>
                  <a:pt x="230" y="391"/>
                </a:lnTo>
                <a:lnTo>
                  <a:pt x="214" y="405"/>
                </a:lnTo>
                <a:lnTo>
                  <a:pt x="186" y="405"/>
                </a:lnTo>
                <a:lnTo>
                  <a:pt x="176" y="393"/>
                </a:lnTo>
                <a:lnTo>
                  <a:pt x="164" y="389"/>
                </a:lnTo>
                <a:lnTo>
                  <a:pt x="136" y="399"/>
                </a:lnTo>
                <a:lnTo>
                  <a:pt x="116" y="401"/>
                </a:lnTo>
                <a:lnTo>
                  <a:pt x="102" y="389"/>
                </a:lnTo>
                <a:lnTo>
                  <a:pt x="80" y="393"/>
                </a:lnTo>
                <a:lnTo>
                  <a:pt x="60" y="405"/>
                </a:lnTo>
                <a:lnTo>
                  <a:pt x="50" y="401"/>
                </a:lnTo>
                <a:lnTo>
                  <a:pt x="24" y="401"/>
                </a:lnTo>
                <a:lnTo>
                  <a:pt x="0" y="361"/>
                </a:lnTo>
                <a:lnTo>
                  <a:pt x="4" y="343"/>
                </a:lnTo>
                <a:lnTo>
                  <a:pt x="50" y="301"/>
                </a:lnTo>
                <a:lnTo>
                  <a:pt x="36" y="252"/>
                </a:lnTo>
                <a:lnTo>
                  <a:pt x="90" y="208"/>
                </a:lnTo>
                <a:lnTo>
                  <a:pt x="106" y="182"/>
                </a:lnTo>
                <a:lnTo>
                  <a:pt x="104" y="156"/>
                </a:lnTo>
                <a:lnTo>
                  <a:pt x="92" y="124"/>
                </a:lnTo>
                <a:lnTo>
                  <a:pt x="78" y="96"/>
                </a:lnTo>
                <a:lnTo>
                  <a:pt x="60" y="82"/>
                </a:lnTo>
                <a:lnTo>
                  <a:pt x="90" y="84"/>
                </a:lnTo>
                <a:lnTo>
                  <a:pt x="102" y="70"/>
                </a:lnTo>
                <a:lnTo>
                  <a:pt x="158" y="68"/>
                </a:lnTo>
                <a:lnTo>
                  <a:pt x="212" y="68"/>
                </a:lnTo>
                <a:lnTo>
                  <a:pt x="226" y="68"/>
                </a:lnTo>
                <a:lnTo>
                  <a:pt x="298" y="84"/>
                </a:lnTo>
                <a:lnTo>
                  <a:pt x="350" y="84"/>
                </a:lnTo>
                <a:lnTo>
                  <a:pt x="372" y="76"/>
                </a:lnTo>
                <a:lnTo>
                  <a:pt x="392" y="76"/>
                </a:lnTo>
                <a:lnTo>
                  <a:pt x="414" y="84"/>
                </a:lnTo>
                <a:lnTo>
                  <a:pt x="459" y="78"/>
                </a:lnTo>
                <a:lnTo>
                  <a:pt x="467" y="92"/>
                </a:lnTo>
                <a:lnTo>
                  <a:pt x="483" y="74"/>
                </a:lnTo>
                <a:lnTo>
                  <a:pt x="481" y="42"/>
                </a:lnTo>
                <a:lnTo>
                  <a:pt x="517" y="22"/>
                </a:lnTo>
                <a:lnTo>
                  <a:pt x="537" y="2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2504" name="Picture 118" descr="Skylink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1493838"/>
            <a:ext cx="1327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503" name="Freeform 119"/>
          <p:cNvSpPr>
            <a:spLocks/>
          </p:cNvSpPr>
          <p:nvPr/>
        </p:nvSpPr>
        <p:spPr bwMode="auto">
          <a:xfrm>
            <a:off x="6796088" y="3814763"/>
            <a:ext cx="555625" cy="293687"/>
          </a:xfrm>
          <a:custGeom>
            <a:avLst/>
            <a:gdLst>
              <a:gd name="T0" fmla="*/ 2147483647 w 402"/>
              <a:gd name="T1" fmla="*/ 2147483647 h 220"/>
              <a:gd name="T2" fmla="*/ 2147483647 w 402"/>
              <a:gd name="T3" fmla="*/ 2147483647 h 220"/>
              <a:gd name="T4" fmla="*/ 2147483647 w 402"/>
              <a:gd name="T5" fmla="*/ 2147483647 h 220"/>
              <a:gd name="T6" fmla="*/ 2147483647 w 402"/>
              <a:gd name="T7" fmla="*/ 2147483647 h 220"/>
              <a:gd name="T8" fmla="*/ 2147483647 w 402"/>
              <a:gd name="T9" fmla="*/ 2147483647 h 220"/>
              <a:gd name="T10" fmla="*/ 2147483647 w 402"/>
              <a:gd name="T11" fmla="*/ 2147483647 h 220"/>
              <a:gd name="T12" fmla="*/ 2147483647 w 402"/>
              <a:gd name="T13" fmla="*/ 2147483647 h 220"/>
              <a:gd name="T14" fmla="*/ 2147483647 w 402"/>
              <a:gd name="T15" fmla="*/ 2147483647 h 220"/>
              <a:gd name="T16" fmla="*/ 0 w 402"/>
              <a:gd name="T17" fmla="*/ 2147483647 h 220"/>
              <a:gd name="T18" fmla="*/ 2147483647 w 402"/>
              <a:gd name="T19" fmla="*/ 2147483647 h 220"/>
              <a:gd name="T20" fmla="*/ 2147483647 w 402"/>
              <a:gd name="T21" fmla="*/ 2147483647 h 220"/>
              <a:gd name="T22" fmla="*/ 2147483647 w 402"/>
              <a:gd name="T23" fmla="*/ 2147483647 h 220"/>
              <a:gd name="T24" fmla="*/ 2147483647 w 402"/>
              <a:gd name="T25" fmla="*/ 2147483647 h 220"/>
              <a:gd name="T26" fmla="*/ 2147483647 w 402"/>
              <a:gd name="T27" fmla="*/ 0 h 220"/>
              <a:gd name="T28" fmla="*/ 2147483647 w 402"/>
              <a:gd name="T29" fmla="*/ 2147483647 h 220"/>
              <a:gd name="T30" fmla="*/ 2147483647 w 402"/>
              <a:gd name="T31" fmla="*/ 2147483647 h 220"/>
              <a:gd name="T32" fmla="*/ 2147483647 w 402"/>
              <a:gd name="T33" fmla="*/ 2147483647 h 220"/>
              <a:gd name="T34" fmla="*/ 2147483647 w 402"/>
              <a:gd name="T35" fmla="*/ 2147483647 h 220"/>
              <a:gd name="T36" fmla="*/ 2147483647 w 402"/>
              <a:gd name="T37" fmla="*/ 2147483647 h 220"/>
              <a:gd name="T38" fmla="*/ 2147483647 w 402"/>
              <a:gd name="T39" fmla="*/ 2147483647 h 220"/>
              <a:gd name="T40" fmla="*/ 2147483647 w 402"/>
              <a:gd name="T41" fmla="*/ 2147483647 h 220"/>
              <a:gd name="T42" fmla="*/ 2147483647 w 402"/>
              <a:gd name="T43" fmla="*/ 2147483647 h 220"/>
              <a:gd name="T44" fmla="*/ 2147483647 w 402"/>
              <a:gd name="T45" fmla="*/ 2147483647 h 220"/>
              <a:gd name="T46" fmla="*/ 2147483647 w 402"/>
              <a:gd name="T47" fmla="*/ 2147483647 h 220"/>
              <a:gd name="T48" fmla="*/ 2147483647 w 402"/>
              <a:gd name="T49" fmla="*/ 2147483647 h 220"/>
              <a:gd name="T50" fmla="*/ 2147483647 w 402"/>
              <a:gd name="T51" fmla="*/ 2147483647 h 220"/>
              <a:gd name="T52" fmla="*/ 2147483647 w 402"/>
              <a:gd name="T53" fmla="*/ 2147483647 h 220"/>
              <a:gd name="T54" fmla="*/ 2147483647 w 402"/>
              <a:gd name="T55" fmla="*/ 2147483647 h 220"/>
              <a:gd name="T56" fmla="*/ 2147483647 w 402"/>
              <a:gd name="T57" fmla="*/ 2147483647 h 220"/>
              <a:gd name="T58" fmla="*/ 2147483647 w 402"/>
              <a:gd name="T59" fmla="*/ 2147483647 h 220"/>
              <a:gd name="T60" fmla="*/ 2147483647 w 402"/>
              <a:gd name="T61" fmla="*/ 2147483647 h 220"/>
              <a:gd name="T62" fmla="*/ 2147483647 w 402"/>
              <a:gd name="T63" fmla="*/ 2147483647 h 220"/>
              <a:gd name="T64" fmla="*/ 2147483647 w 402"/>
              <a:gd name="T65" fmla="*/ 2147483647 h 220"/>
              <a:gd name="T66" fmla="*/ 2147483647 w 402"/>
              <a:gd name="T67" fmla="*/ 2147483647 h 220"/>
              <a:gd name="T68" fmla="*/ 2147483647 w 402"/>
              <a:gd name="T69" fmla="*/ 2147483647 h 220"/>
              <a:gd name="T70" fmla="*/ 2147483647 w 402"/>
              <a:gd name="T71" fmla="*/ 2147483647 h 220"/>
              <a:gd name="T72" fmla="*/ 2147483647 w 402"/>
              <a:gd name="T73" fmla="*/ 2147483647 h 220"/>
              <a:gd name="T74" fmla="*/ 2147483647 w 402"/>
              <a:gd name="T75" fmla="*/ 2147483647 h 220"/>
              <a:gd name="T76" fmla="*/ 2147483647 w 402"/>
              <a:gd name="T77" fmla="*/ 2147483647 h 220"/>
              <a:gd name="T78" fmla="*/ 2147483647 w 402"/>
              <a:gd name="T79" fmla="*/ 2147483647 h 220"/>
              <a:gd name="T80" fmla="*/ 2147483647 w 402"/>
              <a:gd name="T81" fmla="*/ 2147483647 h 220"/>
              <a:gd name="T82" fmla="*/ 2147483647 w 402"/>
              <a:gd name="T83" fmla="*/ 2147483647 h 220"/>
              <a:gd name="T84" fmla="*/ 2147483647 w 402"/>
              <a:gd name="T85" fmla="*/ 2147483647 h 220"/>
              <a:gd name="T86" fmla="*/ 2147483647 w 402"/>
              <a:gd name="T87" fmla="*/ 2147483647 h 220"/>
              <a:gd name="T88" fmla="*/ 2147483647 w 402"/>
              <a:gd name="T89" fmla="*/ 2147483647 h 220"/>
              <a:gd name="T90" fmla="*/ 2147483647 w 402"/>
              <a:gd name="T91" fmla="*/ 2147483647 h 220"/>
              <a:gd name="T92" fmla="*/ 2147483647 w 402"/>
              <a:gd name="T93" fmla="*/ 2147483647 h 22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02"/>
              <a:gd name="T142" fmla="*/ 0 h 220"/>
              <a:gd name="T143" fmla="*/ 402 w 402"/>
              <a:gd name="T144" fmla="*/ 220 h 22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02" h="220">
                <a:moveTo>
                  <a:pt x="99" y="211"/>
                </a:moveTo>
                <a:lnTo>
                  <a:pt x="96" y="199"/>
                </a:lnTo>
                <a:lnTo>
                  <a:pt x="83" y="192"/>
                </a:lnTo>
                <a:lnTo>
                  <a:pt x="36" y="149"/>
                </a:lnTo>
                <a:lnTo>
                  <a:pt x="33" y="126"/>
                </a:lnTo>
                <a:lnTo>
                  <a:pt x="12" y="123"/>
                </a:lnTo>
                <a:lnTo>
                  <a:pt x="13" y="102"/>
                </a:lnTo>
                <a:lnTo>
                  <a:pt x="6" y="82"/>
                </a:lnTo>
                <a:lnTo>
                  <a:pt x="0" y="71"/>
                </a:lnTo>
                <a:lnTo>
                  <a:pt x="4" y="59"/>
                </a:lnTo>
                <a:lnTo>
                  <a:pt x="19" y="59"/>
                </a:lnTo>
                <a:lnTo>
                  <a:pt x="45" y="53"/>
                </a:lnTo>
                <a:lnTo>
                  <a:pt x="126" y="11"/>
                </a:lnTo>
                <a:lnTo>
                  <a:pt x="143" y="0"/>
                </a:lnTo>
                <a:lnTo>
                  <a:pt x="154" y="13"/>
                </a:lnTo>
                <a:lnTo>
                  <a:pt x="171" y="6"/>
                </a:lnTo>
                <a:lnTo>
                  <a:pt x="187" y="7"/>
                </a:lnTo>
                <a:lnTo>
                  <a:pt x="197" y="14"/>
                </a:lnTo>
                <a:lnTo>
                  <a:pt x="197" y="33"/>
                </a:lnTo>
                <a:lnTo>
                  <a:pt x="226" y="52"/>
                </a:lnTo>
                <a:lnTo>
                  <a:pt x="228" y="65"/>
                </a:lnTo>
                <a:lnTo>
                  <a:pt x="239" y="80"/>
                </a:lnTo>
                <a:lnTo>
                  <a:pt x="247" y="86"/>
                </a:lnTo>
                <a:lnTo>
                  <a:pt x="252" y="80"/>
                </a:lnTo>
                <a:lnTo>
                  <a:pt x="273" y="69"/>
                </a:lnTo>
                <a:lnTo>
                  <a:pt x="282" y="71"/>
                </a:lnTo>
                <a:lnTo>
                  <a:pt x="308" y="100"/>
                </a:lnTo>
                <a:lnTo>
                  <a:pt x="314" y="99"/>
                </a:lnTo>
                <a:lnTo>
                  <a:pt x="341" y="115"/>
                </a:lnTo>
                <a:lnTo>
                  <a:pt x="381" y="113"/>
                </a:lnTo>
                <a:lnTo>
                  <a:pt x="402" y="126"/>
                </a:lnTo>
                <a:lnTo>
                  <a:pt x="358" y="151"/>
                </a:lnTo>
                <a:lnTo>
                  <a:pt x="356" y="181"/>
                </a:lnTo>
                <a:lnTo>
                  <a:pt x="329" y="206"/>
                </a:lnTo>
                <a:lnTo>
                  <a:pt x="300" y="205"/>
                </a:lnTo>
                <a:lnTo>
                  <a:pt x="284" y="212"/>
                </a:lnTo>
                <a:lnTo>
                  <a:pt x="264" y="220"/>
                </a:lnTo>
                <a:lnTo>
                  <a:pt x="239" y="204"/>
                </a:lnTo>
                <a:lnTo>
                  <a:pt x="223" y="212"/>
                </a:lnTo>
                <a:lnTo>
                  <a:pt x="209" y="215"/>
                </a:lnTo>
                <a:lnTo>
                  <a:pt x="197" y="196"/>
                </a:lnTo>
                <a:lnTo>
                  <a:pt x="162" y="197"/>
                </a:lnTo>
                <a:lnTo>
                  <a:pt x="151" y="205"/>
                </a:lnTo>
                <a:lnTo>
                  <a:pt x="143" y="213"/>
                </a:lnTo>
                <a:lnTo>
                  <a:pt x="128" y="213"/>
                </a:lnTo>
                <a:lnTo>
                  <a:pt x="112" y="216"/>
                </a:lnTo>
                <a:lnTo>
                  <a:pt x="99" y="211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0504" name="Freeform 120"/>
          <p:cNvSpPr>
            <a:spLocks/>
          </p:cNvSpPr>
          <p:nvPr/>
        </p:nvSpPr>
        <p:spPr bwMode="auto">
          <a:xfrm>
            <a:off x="7159625" y="3987800"/>
            <a:ext cx="487363" cy="209550"/>
          </a:xfrm>
          <a:custGeom>
            <a:avLst/>
            <a:gdLst>
              <a:gd name="T0" fmla="*/ 2147483647 w 353"/>
              <a:gd name="T1" fmla="*/ 2147483647 h 157"/>
              <a:gd name="T2" fmla="*/ 2147483647 w 353"/>
              <a:gd name="T3" fmla="*/ 0 h 157"/>
              <a:gd name="T4" fmla="*/ 2147483647 w 353"/>
              <a:gd name="T5" fmla="*/ 0 h 157"/>
              <a:gd name="T6" fmla="*/ 2147483647 w 353"/>
              <a:gd name="T7" fmla="*/ 2147483647 h 157"/>
              <a:gd name="T8" fmla="*/ 2147483647 w 353"/>
              <a:gd name="T9" fmla="*/ 2147483647 h 157"/>
              <a:gd name="T10" fmla="*/ 2147483647 w 353"/>
              <a:gd name="T11" fmla="*/ 2147483647 h 157"/>
              <a:gd name="T12" fmla="*/ 2147483647 w 353"/>
              <a:gd name="T13" fmla="*/ 2147483647 h 157"/>
              <a:gd name="T14" fmla="*/ 2147483647 w 353"/>
              <a:gd name="T15" fmla="*/ 2147483647 h 157"/>
              <a:gd name="T16" fmla="*/ 2147483647 w 353"/>
              <a:gd name="T17" fmla="*/ 2147483647 h 157"/>
              <a:gd name="T18" fmla="*/ 2147483647 w 353"/>
              <a:gd name="T19" fmla="*/ 2147483647 h 157"/>
              <a:gd name="T20" fmla="*/ 2147483647 w 353"/>
              <a:gd name="T21" fmla="*/ 2147483647 h 157"/>
              <a:gd name="T22" fmla="*/ 2147483647 w 353"/>
              <a:gd name="T23" fmla="*/ 2147483647 h 157"/>
              <a:gd name="T24" fmla="*/ 2147483647 w 353"/>
              <a:gd name="T25" fmla="*/ 2147483647 h 157"/>
              <a:gd name="T26" fmla="*/ 2147483647 w 353"/>
              <a:gd name="T27" fmla="*/ 2147483647 h 157"/>
              <a:gd name="T28" fmla="*/ 2147483647 w 353"/>
              <a:gd name="T29" fmla="*/ 2147483647 h 157"/>
              <a:gd name="T30" fmla="*/ 2147483647 w 353"/>
              <a:gd name="T31" fmla="*/ 2147483647 h 157"/>
              <a:gd name="T32" fmla="*/ 2147483647 w 353"/>
              <a:gd name="T33" fmla="*/ 2147483647 h 157"/>
              <a:gd name="T34" fmla="*/ 2147483647 w 353"/>
              <a:gd name="T35" fmla="*/ 2147483647 h 157"/>
              <a:gd name="T36" fmla="*/ 2147483647 w 353"/>
              <a:gd name="T37" fmla="*/ 2147483647 h 157"/>
              <a:gd name="T38" fmla="*/ 2147483647 w 353"/>
              <a:gd name="T39" fmla="*/ 2147483647 h 157"/>
              <a:gd name="T40" fmla="*/ 2147483647 w 353"/>
              <a:gd name="T41" fmla="*/ 2147483647 h 157"/>
              <a:gd name="T42" fmla="*/ 2147483647 w 353"/>
              <a:gd name="T43" fmla="*/ 2147483647 h 157"/>
              <a:gd name="T44" fmla="*/ 2147483647 w 353"/>
              <a:gd name="T45" fmla="*/ 2147483647 h 157"/>
              <a:gd name="T46" fmla="*/ 2147483647 w 353"/>
              <a:gd name="T47" fmla="*/ 2147483647 h 157"/>
              <a:gd name="T48" fmla="*/ 2147483647 w 353"/>
              <a:gd name="T49" fmla="*/ 2147483647 h 157"/>
              <a:gd name="T50" fmla="*/ 2147483647 w 353"/>
              <a:gd name="T51" fmla="*/ 2147483647 h 157"/>
              <a:gd name="T52" fmla="*/ 2147483647 w 353"/>
              <a:gd name="T53" fmla="*/ 2147483647 h 157"/>
              <a:gd name="T54" fmla="*/ 2147483647 w 353"/>
              <a:gd name="T55" fmla="*/ 2147483647 h 157"/>
              <a:gd name="T56" fmla="*/ 2147483647 w 353"/>
              <a:gd name="T57" fmla="*/ 2147483647 h 157"/>
              <a:gd name="T58" fmla="*/ 2147483647 w 353"/>
              <a:gd name="T59" fmla="*/ 2147483647 h 157"/>
              <a:gd name="T60" fmla="*/ 2147483647 w 353"/>
              <a:gd name="T61" fmla="*/ 2147483647 h 157"/>
              <a:gd name="T62" fmla="*/ 2147483647 w 353"/>
              <a:gd name="T63" fmla="*/ 2147483647 h 157"/>
              <a:gd name="T64" fmla="*/ 2147483647 w 353"/>
              <a:gd name="T65" fmla="*/ 2147483647 h 157"/>
              <a:gd name="T66" fmla="*/ 2147483647 w 353"/>
              <a:gd name="T67" fmla="*/ 2147483647 h 157"/>
              <a:gd name="T68" fmla="*/ 2147483647 w 353"/>
              <a:gd name="T69" fmla="*/ 2147483647 h 157"/>
              <a:gd name="T70" fmla="*/ 2147483647 w 353"/>
              <a:gd name="T71" fmla="*/ 2147483647 h 157"/>
              <a:gd name="T72" fmla="*/ 2147483647 w 353"/>
              <a:gd name="T73" fmla="*/ 2147483647 h 157"/>
              <a:gd name="T74" fmla="*/ 0 w 353"/>
              <a:gd name="T75" fmla="*/ 2147483647 h 157"/>
              <a:gd name="T76" fmla="*/ 0 w 353"/>
              <a:gd name="T77" fmla="*/ 2147483647 h 157"/>
              <a:gd name="T78" fmla="*/ 2147483647 w 353"/>
              <a:gd name="T79" fmla="*/ 2147483647 h 157"/>
              <a:gd name="T80" fmla="*/ 2147483647 w 353"/>
              <a:gd name="T81" fmla="*/ 2147483647 h 157"/>
              <a:gd name="T82" fmla="*/ 2147483647 w 353"/>
              <a:gd name="T83" fmla="*/ 2147483647 h 157"/>
              <a:gd name="T84" fmla="*/ 2147483647 w 353"/>
              <a:gd name="T85" fmla="*/ 2147483647 h 157"/>
              <a:gd name="T86" fmla="*/ 2147483647 w 353"/>
              <a:gd name="T87" fmla="*/ 2147483647 h 15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353"/>
              <a:gd name="T133" fmla="*/ 0 h 157"/>
              <a:gd name="T134" fmla="*/ 353 w 353"/>
              <a:gd name="T135" fmla="*/ 157 h 15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353" h="157">
                <a:moveTo>
                  <a:pt x="120" y="8"/>
                </a:moveTo>
                <a:lnTo>
                  <a:pt x="132" y="0"/>
                </a:lnTo>
                <a:lnTo>
                  <a:pt x="146" y="0"/>
                </a:lnTo>
                <a:lnTo>
                  <a:pt x="152" y="11"/>
                </a:lnTo>
                <a:lnTo>
                  <a:pt x="165" y="2"/>
                </a:lnTo>
                <a:lnTo>
                  <a:pt x="178" y="6"/>
                </a:lnTo>
                <a:lnTo>
                  <a:pt x="199" y="27"/>
                </a:lnTo>
                <a:lnTo>
                  <a:pt x="221" y="36"/>
                </a:lnTo>
                <a:lnTo>
                  <a:pt x="229" y="38"/>
                </a:lnTo>
                <a:lnTo>
                  <a:pt x="240" y="29"/>
                </a:lnTo>
                <a:lnTo>
                  <a:pt x="251" y="25"/>
                </a:lnTo>
                <a:lnTo>
                  <a:pt x="281" y="33"/>
                </a:lnTo>
                <a:lnTo>
                  <a:pt x="321" y="42"/>
                </a:lnTo>
                <a:lnTo>
                  <a:pt x="353" y="51"/>
                </a:lnTo>
                <a:lnTo>
                  <a:pt x="342" y="64"/>
                </a:lnTo>
                <a:lnTo>
                  <a:pt x="321" y="85"/>
                </a:lnTo>
                <a:lnTo>
                  <a:pt x="316" y="92"/>
                </a:lnTo>
                <a:lnTo>
                  <a:pt x="318" y="107"/>
                </a:lnTo>
                <a:lnTo>
                  <a:pt x="303" y="107"/>
                </a:lnTo>
                <a:lnTo>
                  <a:pt x="288" y="96"/>
                </a:lnTo>
                <a:lnTo>
                  <a:pt x="273" y="92"/>
                </a:lnTo>
                <a:lnTo>
                  <a:pt x="234" y="101"/>
                </a:lnTo>
                <a:lnTo>
                  <a:pt x="224" y="110"/>
                </a:lnTo>
                <a:lnTo>
                  <a:pt x="213" y="124"/>
                </a:lnTo>
                <a:lnTo>
                  <a:pt x="192" y="137"/>
                </a:lnTo>
                <a:lnTo>
                  <a:pt x="179" y="137"/>
                </a:lnTo>
                <a:lnTo>
                  <a:pt x="166" y="126"/>
                </a:lnTo>
                <a:lnTo>
                  <a:pt x="155" y="126"/>
                </a:lnTo>
                <a:lnTo>
                  <a:pt x="115" y="145"/>
                </a:lnTo>
                <a:lnTo>
                  <a:pt x="96" y="155"/>
                </a:lnTo>
                <a:lnTo>
                  <a:pt x="82" y="157"/>
                </a:lnTo>
                <a:lnTo>
                  <a:pt x="50" y="155"/>
                </a:lnTo>
                <a:lnTo>
                  <a:pt x="37" y="155"/>
                </a:lnTo>
                <a:lnTo>
                  <a:pt x="27" y="140"/>
                </a:lnTo>
                <a:lnTo>
                  <a:pt x="22" y="135"/>
                </a:lnTo>
                <a:lnTo>
                  <a:pt x="11" y="129"/>
                </a:lnTo>
                <a:lnTo>
                  <a:pt x="5" y="122"/>
                </a:lnTo>
                <a:lnTo>
                  <a:pt x="0" y="107"/>
                </a:lnTo>
                <a:lnTo>
                  <a:pt x="0" y="90"/>
                </a:lnTo>
                <a:lnTo>
                  <a:pt x="34" y="76"/>
                </a:lnTo>
                <a:lnTo>
                  <a:pt x="72" y="76"/>
                </a:lnTo>
                <a:lnTo>
                  <a:pt x="95" y="55"/>
                </a:lnTo>
                <a:lnTo>
                  <a:pt x="98" y="19"/>
                </a:lnTo>
                <a:lnTo>
                  <a:pt x="120" y="8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2507" name="Picture 116"/>
          <p:cNvPicPr>
            <a:picLocks noChangeAspect="1" noChangeArrowheads="1"/>
          </p:cNvPicPr>
          <p:nvPr/>
        </p:nvPicPr>
        <p:blipFill>
          <a:blip r:embed="rId3"/>
          <a:srcRect r="11476"/>
          <a:stretch>
            <a:fillRect/>
          </a:stretch>
        </p:blipFill>
        <p:spPr bwMode="auto">
          <a:xfrm>
            <a:off x="571500" y="5486400"/>
            <a:ext cx="676275" cy="573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2508" name="Picture 118"/>
          <p:cNvPicPr>
            <a:picLocks noChangeAspect="1" noChangeArrowheads="1"/>
          </p:cNvPicPr>
          <p:nvPr/>
        </p:nvPicPr>
        <p:blipFill>
          <a:blip r:embed="rId4"/>
          <a:srcRect t="19458" r="3807" b="19276"/>
          <a:stretch>
            <a:fillRect/>
          </a:stretch>
        </p:blipFill>
        <p:spPr bwMode="auto">
          <a:xfrm>
            <a:off x="411163" y="4983163"/>
            <a:ext cx="1066800" cy="509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6" name="Freeform 118"/>
          <p:cNvSpPr>
            <a:spLocks/>
          </p:cNvSpPr>
          <p:nvPr/>
        </p:nvSpPr>
        <p:spPr bwMode="auto">
          <a:xfrm>
            <a:off x="6861175" y="4362450"/>
            <a:ext cx="501650" cy="477838"/>
          </a:xfrm>
          <a:custGeom>
            <a:avLst/>
            <a:gdLst>
              <a:gd name="T0" fmla="*/ 2147483647 w 363"/>
              <a:gd name="T1" fmla="*/ 2147483647 h 357"/>
              <a:gd name="T2" fmla="*/ 2147483647 w 363"/>
              <a:gd name="T3" fmla="*/ 2147483647 h 357"/>
              <a:gd name="T4" fmla="*/ 2147483647 w 363"/>
              <a:gd name="T5" fmla="*/ 2147483647 h 357"/>
              <a:gd name="T6" fmla="*/ 2147483647 w 363"/>
              <a:gd name="T7" fmla="*/ 2147483647 h 357"/>
              <a:gd name="T8" fmla="*/ 2147483647 w 363"/>
              <a:gd name="T9" fmla="*/ 2147483647 h 357"/>
              <a:gd name="T10" fmla="*/ 2147483647 w 363"/>
              <a:gd name="T11" fmla="*/ 2147483647 h 357"/>
              <a:gd name="T12" fmla="*/ 2147483647 w 363"/>
              <a:gd name="T13" fmla="*/ 2147483647 h 357"/>
              <a:gd name="T14" fmla="*/ 2147483647 w 363"/>
              <a:gd name="T15" fmla="*/ 2147483647 h 357"/>
              <a:gd name="T16" fmla="*/ 2147483647 w 363"/>
              <a:gd name="T17" fmla="*/ 2147483647 h 357"/>
              <a:gd name="T18" fmla="*/ 2147483647 w 363"/>
              <a:gd name="T19" fmla="*/ 2147483647 h 357"/>
              <a:gd name="T20" fmla="*/ 2147483647 w 363"/>
              <a:gd name="T21" fmla="*/ 2147483647 h 357"/>
              <a:gd name="T22" fmla="*/ 2147483647 w 363"/>
              <a:gd name="T23" fmla="*/ 2147483647 h 357"/>
              <a:gd name="T24" fmla="*/ 2147483647 w 363"/>
              <a:gd name="T25" fmla="*/ 2147483647 h 357"/>
              <a:gd name="T26" fmla="*/ 2147483647 w 363"/>
              <a:gd name="T27" fmla="*/ 2147483647 h 357"/>
              <a:gd name="T28" fmla="*/ 2147483647 w 363"/>
              <a:gd name="T29" fmla="*/ 2147483647 h 357"/>
              <a:gd name="T30" fmla="*/ 2147483647 w 363"/>
              <a:gd name="T31" fmla="*/ 2147483647 h 357"/>
              <a:gd name="T32" fmla="*/ 2147483647 w 363"/>
              <a:gd name="T33" fmla="*/ 2147483647 h 357"/>
              <a:gd name="T34" fmla="*/ 2147483647 w 363"/>
              <a:gd name="T35" fmla="*/ 2147483647 h 357"/>
              <a:gd name="T36" fmla="*/ 2147483647 w 363"/>
              <a:gd name="T37" fmla="*/ 2147483647 h 357"/>
              <a:gd name="T38" fmla="*/ 2147483647 w 363"/>
              <a:gd name="T39" fmla="*/ 2147483647 h 357"/>
              <a:gd name="T40" fmla="*/ 2147483647 w 363"/>
              <a:gd name="T41" fmla="*/ 2147483647 h 357"/>
              <a:gd name="T42" fmla="*/ 2147483647 w 363"/>
              <a:gd name="T43" fmla="*/ 2147483647 h 357"/>
              <a:gd name="T44" fmla="*/ 2147483647 w 363"/>
              <a:gd name="T45" fmla="*/ 2147483647 h 357"/>
              <a:gd name="T46" fmla="*/ 2147483647 w 363"/>
              <a:gd name="T47" fmla="*/ 2147483647 h 357"/>
              <a:gd name="T48" fmla="*/ 2147483647 w 363"/>
              <a:gd name="T49" fmla="*/ 2147483647 h 357"/>
              <a:gd name="T50" fmla="*/ 2147483647 w 363"/>
              <a:gd name="T51" fmla="*/ 2147483647 h 357"/>
              <a:gd name="T52" fmla="*/ 2147483647 w 363"/>
              <a:gd name="T53" fmla="*/ 2147483647 h 357"/>
              <a:gd name="T54" fmla="*/ 2147483647 w 363"/>
              <a:gd name="T55" fmla="*/ 2147483647 h 357"/>
              <a:gd name="T56" fmla="*/ 2147483647 w 363"/>
              <a:gd name="T57" fmla="*/ 2147483647 h 357"/>
              <a:gd name="T58" fmla="*/ 2147483647 w 363"/>
              <a:gd name="T59" fmla="*/ 2147483647 h 357"/>
              <a:gd name="T60" fmla="*/ 2147483647 w 363"/>
              <a:gd name="T61" fmla="*/ 2147483647 h 357"/>
              <a:gd name="T62" fmla="*/ 2147483647 w 363"/>
              <a:gd name="T63" fmla="*/ 2147483647 h 357"/>
              <a:gd name="T64" fmla="*/ 2147483647 w 363"/>
              <a:gd name="T65" fmla="*/ 2147483647 h 357"/>
              <a:gd name="T66" fmla="*/ 2147483647 w 363"/>
              <a:gd name="T67" fmla="*/ 2147483647 h 357"/>
              <a:gd name="T68" fmla="*/ 2147483647 w 363"/>
              <a:gd name="T69" fmla="*/ 2147483647 h 357"/>
              <a:gd name="T70" fmla="*/ 2147483647 w 363"/>
              <a:gd name="T71" fmla="*/ 2147483647 h 357"/>
              <a:gd name="T72" fmla="*/ 2147483647 w 363"/>
              <a:gd name="T73" fmla="*/ 2147483647 h 357"/>
              <a:gd name="T74" fmla="*/ 2147483647 w 363"/>
              <a:gd name="T75" fmla="*/ 2147483647 h 357"/>
              <a:gd name="T76" fmla="*/ 2147483647 w 363"/>
              <a:gd name="T77" fmla="*/ 2147483647 h 357"/>
              <a:gd name="T78" fmla="*/ 2147483647 w 363"/>
              <a:gd name="T79" fmla="*/ 0 h 357"/>
              <a:gd name="T80" fmla="*/ 2147483647 w 363"/>
              <a:gd name="T81" fmla="*/ 2147483647 h 357"/>
              <a:gd name="T82" fmla="*/ 2147483647 w 363"/>
              <a:gd name="T83" fmla="*/ 2147483647 h 357"/>
              <a:gd name="T84" fmla="*/ 2147483647 w 363"/>
              <a:gd name="T85" fmla="*/ 2147483647 h 357"/>
              <a:gd name="T86" fmla="*/ 2147483647 w 363"/>
              <a:gd name="T87" fmla="*/ 2147483647 h 357"/>
              <a:gd name="T88" fmla="*/ 0 w 363"/>
              <a:gd name="T89" fmla="*/ 2147483647 h 35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3"/>
              <a:gd name="T136" fmla="*/ 0 h 357"/>
              <a:gd name="T137" fmla="*/ 363 w 363"/>
              <a:gd name="T138" fmla="*/ 357 h 35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3" h="357">
                <a:moveTo>
                  <a:pt x="0" y="80"/>
                </a:moveTo>
                <a:lnTo>
                  <a:pt x="7" y="102"/>
                </a:lnTo>
                <a:lnTo>
                  <a:pt x="15" y="119"/>
                </a:lnTo>
                <a:lnTo>
                  <a:pt x="22" y="130"/>
                </a:lnTo>
                <a:lnTo>
                  <a:pt x="31" y="132"/>
                </a:lnTo>
                <a:lnTo>
                  <a:pt x="41" y="126"/>
                </a:lnTo>
                <a:lnTo>
                  <a:pt x="46" y="115"/>
                </a:lnTo>
                <a:lnTo>
                  <a:pt x="56" y="98"/>
                </a:lnTo>
                <a:lnTo>
                  <a:pt x="69" y="108"/>
                </a:lnTo>
                <a:lnTo>
                  <a:pt x="82" y="111"/>
                </a:lnTo>
                <a:lnTo>
                  <a:pt x="91" y="117"/>
                </a:lnTo>
                <a:lnTo>
                  <a:pt x="89" y="135"/>
                </a:lnTo>
                <a:lnTo>
                  <a:pt x="89" y="147"/>
                </a:lnTo>
                <a:lnTo>
                  <a:pt x="102" y="167"/>
                </a:lnTo>
                <a:lnTo>
                  <a:pt x="117" y="184"/>
                </a:lnTo>
                <a:lnTo>
                  <a:pt x="115" y="189"/>
                </a:lnTo>
                <a:lnTo>
                  <a:pt x="98" y="189"/>
                </a:lnTo>
                <a:lnTo>
                  <a:pt x="106" y="199"/>
                </a:lnTo>
                <a:lnTo>
                  <a:pt x="156" y="256"/>
                </a:lnTo>
                <a:lnTo>
                  <a:pt x="161" y="260"/>
                </a:lnTo>
                <a:lnTo>
                  <a:pt x="176" y="260"/>
                </a:lnTo>
                <a:lnTo>
                  <a:pt x="187" y="263"/>
                </a:lnTo>
                <a:lnTo>
                  <a:pt x="209" y="273"/>
                </a:lnTo>
                <a:lnTo>
                  <a:pt x="228" y="291"/>
                </a:lnTo>
                <a:lnTo>
                  <a:pt x="232" y="299"/>
                </a:lnTo>
                <a:lnTo>
                  <a:pt x="239" y="314"/>
                </a:lnTo>
                <a:lnTo>
                  <a:pt x="245" y="313"/>
                </a:lnTo>
                <a:lnTo>
                  <a:pt x="250" y="313"/>
                </a:lnTo>
                <a:lnTo>
                  <a:pt x="265" y="319"/>
                </a:lnTo>
                <a:lnTo>
                  <a:pt x="274" y="326"/>
                </a:lnTo>
                <a:lnTo>
                  <a:pt x="302" y="357"/>
                </a:lnTo>
                <a:lnTo>
                  <a:pt x="290" y="325"/>
                </a:lnTo>
                <a:lnTo>
                  <a:pt x="283" y="313"/>
                </a:lnTo>
                <a:lnTo>
                  <a:pt x="289" y="301"/>
                </a:lnTo>
                <a:lnTo>
                  <a:pt x="285" y="291"/>
                </a:lnTo>
                <a:lnTo>
                  <a:pt x="271" y="275"/>
                </a:lnTo>
                <a:lnTo>
                  <a:pt x="245" y="245"/>
                </a:lnTo>
                <a:lnTo>
                  <a:pt x="228" y="232"/>
                </a:lnTo>
                <a:lnTo>
                  <a:pt x="222" y="226"/>
                </a:lnTo>
                <a:lnTo>
                  <a:pt x="213" y="228"/>
                </a:lnTo>
                <a:lnTo>
                  <a:pt x="200" y="217"/>
                </a:lnTo>
                <a:lnTo>
                  <a:pt x="198" y="217"/>
                </a:lnTo>
                <a:lnTo>
                  <a:pt x="191" y="210"/>
                </a:lnTo>
                <a:lnTo>
                  <a:pt x="187" y="197"/>
                </a:lnTo>
                <a:lnTo>
                  <a:pt x="183" y="184"/>
                </a:lnTo>
                <a:lnTo>
                  <a:pt x="169" y="165"/>
                </a:lnTo>
                <a:lnTo>
                  <a:pt x="139" y="134"/>
                </a:lnTo>
                <a:lnTo>
                  <a:pt x="137" y="126"/>
                </a:lnTo>
                <a:lnTo>
                  <a:pt x="139" y="122"/>
                </a:lnTo>
                <a:lnTo>
                  <a:pt x="154" y="119"/>
                </a:lnTo>
                <a:lnTo>
                  <a:pt x="195" y="132"/>
                </a:lnTo>
                <a:lnTo>
                  <a:pt x="222" y="102"/>
                </a:lnTo>
                <a:lnTo>
                  <a:pt x="245" y="121"/>
                </a:lnTo>
                <a:lnTo>
                  <a:pt x="254" y="122"/>
                </a:lnTo>
                <a:lnTo>
                  <a:pt x="259" y="130"/>
                </a:lnTo>
                <a:lnTo>
                  <a:pt x="267" y="122"/>
                </a:lnTo>
                <a:lnTo>
                  <a:pt x="282" y="122"/>
                </a:lnTo>
                <a:lnTo>
                  <a:pt x="295" y="124"/>
                </a:lnTo>
                <a:lnTo>
                  <a:pt x="313" y="115"/>
                </a:lnTo>
                <a:lnTo>
                  <a:pt x="332" y="122"/>
                </a:lnTo>
                <a:lnTo>
                  <a:pt x="343" y="132"/>
                </a:lnTo>
                <a:lnTo>
                  <a:pt x="356" y="135"/>
                </a:lnTo>
                <a:lnTo>
                  <a:pt x="357" y="126"/>
                </a:lnTo>
                <a:lnTo>
                  <a:pt x="363" y="111"/>
                </a:lnTo>
                <a:lnTo>
                  <a:pt x="356" y="104"/>
                </a:lnTo>
                <a:lnTo>
                  <a:pt x="344" y="91"/>
                </a:lnTo>
                <a:lnTo>
                  <a:pt x="343" y="78"/>
                </a:lnTo>
                <a:lnTo>
                  <a:pt x="343" y="69"/>
                </a:lnTo>
                <a:lnTo>
                  <a:pt x="344" y="58"/>
                </a:lnTo>
                <a:lnTo>
                  <a:pt x="328" y="54"/>
                </a:lnTo>
                <a:lnTo>
                  <a:pt x="320" y="52"/>
                </a:lnTo>
                <a:lnTo>
                  <a:pt x="312" y="58"/>
                </a:lnTo>
                <a:lnTo>
                  <a:pt x="302" y="65"/>
                </a:lnTo>
                <a:lnTo>
                  <a:pt x="293" y="65"/>
                </a:lnTo>
                <a:lnTo>
                  <a:pt x="278" y="50"/>
                </a:lnTo>
                <a:lnTo>
                  <a:pt x="265" y="43"/>
                </a:lnTo>
                <a:lnTo>
                  <a:pt x="252" y="45"/>
                </a:lnTo>
                <a:lnTo>
                  <a:pt x="241" y="33"/>
                </a:lnTo>
                <a:lnTo>
                  <a:pt x="211" y="2"/>
                </a:lnTo>
                <a:lnTo>
                  <a:pt x="198" y="0"/>
                </a:lnTo>
                <a:lnTo>
                  <a:pt x="178" y="26"/>
                </a:lnTo>
                <a:lnTo>
                  <a:pt x="157" y="24"/>
                </a:lnTo>
                <a:lnTo>
                  <a:pt x="148" y="33"/>
                </a:lnTo>
                <a:lnTo>
                  <a:pt x="145" y="45"/>
                </a:lnTo>
                <a:lnTo>
                  <a:pt x="106" y="87"/>
                </a:lnTo>
                <a:lnTo>
                  <a:pt x="80" y="80"/>
                </a:lnTo>
                <a:lnTo>
                  <a:pt x="54" y="74"/>
                </a:lnTo>
                <a:lnTo>
                  <a:pt x="41" y="80"/>
                </a:lnTo>
                <a:lnTo>
                  <a:pt x="24" y="87"/>
                </a:lnTo>
                <a:lnTo>
                  <a:pt x="0" y="8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" name="Freeform 119"/>
          <p:cNvSpPr>
            <a:spLocks/>
          </p:cNvSpPr>
          <p:nvPr/>
        </p:nvSpPr>
        <p:spPr bwMode="auto">
          <a:xfrm>
            <a:off x="6988175" y="3360738"/>
            <a:ext cx="760413" cy="692150"/>
          </a:xfrm>
          <a:custGeom>
            <a:avLst/>
            <a:gdLst>
              <a:gd name="T0" fmla="*/ 2147483647 w 551"/>
              <a:gd name="T1" fmla="*/ 2147483647 h 518"/>
              <a:gd name="T2" fmla="*/ 0 w 551"/>
              <a:gd name="T3" fmla="*/ 2147483647 h 518"/>
              <a:gd name="T4" fmla="*/ 2147483647 w 551"/>
              <a:gd name="T5" fmla="*/ 2147483647 h 518"/>
              <a:gd name="T6" fmla="*/ 2147483647 w 551"/>
              <a:gd name="T7" fmla="*/ 2147483647 h 518"/>
              <a:gd name="T8" fmla="*/ 2147483647 w 551"/>
              <a:gd name="T9" fmla="*/ 2147483647 h 518"/>
              <a:gd name="T10" fmla="*/ 2147483647 w 551"/>
              <a:gd name="T11" fmla="*/ 2147483647 h 518"/>
              <a:gd name="T12" fmla="*/ 2147483647 w 551"/>
              <a:gd name="T13" fmla="*/ 2147483647 h 518"/>
              <a:gd name="T14" fmla="*/ 2147483647 w 551"/>
              <a:gd name="T15" fmla="*/ 2147483647 h 518"/>
              <a:gd name="T16" fmla="*/ 2147483647 w 551"/>
              <a:gd name="T17" fmla="*/ 2147483647 h 518"/>
              <a:gd name="T18" fmla="*/ 2147483647 w 551"/>
              <a:gd name="T19" fmla="*/ 2147483647 h 518"/>
              <a:gd name="T20" fmla="*/ 2147483647 w 551"/>
              <a:gd name="T21" fmla="*/ 2147483647 h 518"/>
              <a:gd name="T22" fmla="*/ 2147483647 w 551"/>
              <a:gd name="T23" fmla="*/ 2147483647 h 518"/>
              <a:gd name="T24" fmla="*/ 2147483647 w 551"/>
              <a:gd name="T25" fmla="*/ 2147483647 h 518"/>
              <a:gd name="T26" fmla="*/ 2147483647 w 551"/>
              <a:gd name="T27" fmla="*/ 2147483647 h 518"/>
              <a:gd name="T28" fmla="*/ 2147483647 w 551"/>
              <a:gd name="T29" fmla="*/ 2147483647 h 518"/>
              <a:gd name="T30" fmla="*/ 2147483647 w 551"/>
              <a:gd name="T31" fmla="*/ 2147483647 h 518"/>
              <a:gd name="T32" fmla="*/ 2147483647 w 551"/>
              <a:gd name="T33" fmla="*/ 2147483647 h 518"/>
              <a:gd name="T34" fmla="*/ 2147483647 w 551"/>
              <a:gd name="T35" fmla="*/ 2147483647 h 518"/>
              <a:gd name="T36" fmla="*/ 2147483647 w 551"/>
              <a:gd name="T37" fmla="*/ 2147483647 h 518"/>
              <a:gd name="T38" fmla="*/ 2147483647 w 551"/>
              <a:gd name="T39" fmla="*/ 2147483647 h 518"/>
              <a:gd name="T40" fmla="*/ 2147483647 w 551"/>
              <a:gd name="T41" fmla="*/ 2147483647 h 518"/>
              <a:gd name="T42" fmla="*/ 2147483647 w 551"/>
              <a:gd name="T43" fmla="*/ 2147483647 h 518"/>
              <a:gd name="T44" fmla="*/ 2147483647 w 551"/>
              <a:gd name="T45" fmla="*/ 2147483647 h 518"/>
              <a:gd name="T46" fmla="*/ 2147483647 w 551"/>
              <a:gd name="T47" fmla="*/ 2147483647 h 518"/>
              <a:gd name="T48" fmla="*/ 2147483647 w 551"/>
              <a:gd name="T49" fmla="*/ 2147483647 h 518"/>
              <a:gd name="T50" fmla="*/ 2147483647 w 551"/>
              <a:gd name="T51" fmla="*/ 2147483647 h 518"/>
              <a:gd name="T52" fmla="*/ 2147483647 w 551"/>
              <a:gd name="T53" fmla="*/ 2147483647 h 518"/>
              <a:gd name="T54" fmla="*/ 2147483647 w 551"/>
              <a:gd name="T55" fmla="*/ 2147483647 h 518"/>
              <a:gd name="T56" fmla="*/ 2147483647 w 551"/>
              <a:gd name="T57" fmla="*/ 2147483647 h 518"/>
              <a:gd name="T58" fmla="*/ 2147483647 w 551"/>
              <a:gd name="T59" fmla="*/ 2147483647 h 518"/>
              <a:gd name="T60" fmla="*/ 2147483647 w 551"/>
              <a:gd name="T61" fmla="*/ 2147483647 h 518"/>
              <a:gd name="T62" fmla="*/ 2147483647 w 551"/>
              <a:gd name="T63" fmla="*/ 2147483647 h 518"/>
              <a:gd name="T64" fmla="*/ 2147483647 w 551"/>
              <a:gd name="T65" fmla="*/ 2147483647 h 518"/>
              <a:gd name="T66" fmla="*/ 2147483647 w 551"/>
              <a:gd name="T67" fmla="*/ 2147483647 h 518"/>
              <a:gd name="T68" fmla="*/ 2147483647 w 551"/>
              <a:gd name="T69" fmla="*/ 2147483647 h 518"/>
              <a:gd name="T70" fmla="*/ 2147483647 w 551"/>
              <a:gd name="T71" fmla="*/ 2147483647 h 518"/>
              <a:gd name="T72" fmla="*/ 2147483647 w 551"/>
              <a:gd name="T73" fmla="*/ 2147483647 h 518"/>
              <a:gd name="T74" fmla="*/ 2147483647 w 551"/>
              <a:gd name="T75" fmla="*/ 2147483647 h 518"/>
              <a:gd name="T76" fmla="*/ 2147483647 w 551"/>
              <a:gd name="T77" fmla="*/ 2147483647 h 518"/>
              <a:gd name="T78" fmla="*/ 2147483647 w 551"/>
              <a:gd name="T79" fmla="*/ 2147483647 h 518"/>
              <a:gd name="T80" fmla="*/ 2147483647 w 551"/>
              <a:gd name="T81" fmla="*/ 2147483647 h 518"/>
              <a:gd name="T82" fmla="*/ 2147483647 w 551"/>
              <a:gd name="T83" fmla="*/ 2147483647 h 518"/>
              <a:gd name="T84" fmla="*/ 2147483647 w 551"/>
              <a:gd name="T85" fmla="*/ 2147483647 h 518"/>
              <a:gd name="T86" fmla="*/ 2147483647 w 551"/>
              <a:gd name="T87" fmla="*/ 2147483647 h 518"/>
              <a:gd name="T88" fmla="*/ 2147483647 w 551"/>
              <a:gd name="T89" fmla="*/ 2147483647 h 518"/>
              <a:gd name="T90" fmla="*/ 2147483647 w 551"/>
              <a:gd name="T91" fmla="*/ 2147483647 h 518"/>
              <a:gd name="T92" fmla="*/ 2147483647 w 551"/>
              <a:gd name="T93" fmla="*/ 2147483647 h 518"/>
              <a:gd name="T94" fmla="*/ 2147483647 w 551"/>
              <a:gd name="T95" fmla="*/ 2147483647 h 51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51"/>
              <a:gd name="T145" fmla="*/ 0 h 518"/>
              <a:gd name="T146" fmla="*/ 551 w 551"/>
              <a:gd name="T147" fmla="*/ 518 h 51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51" h="518">
                <a:moveTo>
                  <a:pt x="13" y="98"/>
                </a:moveTo>
                <a:lnTo>
                  <a:pt x="11" y="130"/>
                </a:lnTo>
                <a:lnTo>
                  <a:pt x="11" y="150"/>
                </a:lnTo>
                <a:lnTo>
                  <a:pt x="0" y="165"/>
                </a:lnTo>
                <a:lnTo>
                  <a:pt x="22" y="191"/>
                </a:lnTo>
                <a:lnTo>
                  <a:pt x="24" y="198"/>
                </a:lnTo>
                <a:lnTo>
                  <a:pt x="19" y="215"/>
                </a:lnTo>
                <a:lnTo>
                  <a:pt x="20" y="226"/>
                </a:lnTo>
                <a:lnTo>
                  <a:pt x="31" y="241"/>
                </a:lnTo>
                <a:lnTo>
                  <a:pt x="30" y="250"/>
                </a:lnTo>
                <a:lnTo>
                  <a:pt x="28" y="278"/>
                </a:lnTo>
                <a:lnTo>
                  <a:pt x="37" y="297"/>
                </a:lnTo>
                <a:lnTo>
                  <a:pt x="44" y="308"/>
                </a:lnTo>
                <a:lnTo>
                  <a:pt x="39" y="315"/>
                </a:lnTo>
                <a:lnTo>
                  <a:pt x="39" y="326"/>
                </a:lnTo>
                <a:lnTo>
                  <a:pt x="33" y="332"/>
                </a:lnTo>
                <a:lnTo>
                  <a:pt x="33" y="339"/>
                </a:lnTo>
                <a:lnTo>
                  <a:pt x="48" y="341"/>
                </a:lnTo>
                <a:lnTo>
                  <a:pt x="59" y="345"/>
                </a:lnTo>
                <a:lnTo>
                  <a:pt x="63" y="352"/>
                </a:lnTo>
                <a:lnTo>
                  <a:pt x="63" y="365"/>
                </a:lnTo>
                <a:lnTo>
                  <a:pt x="78" y="380"/>
                </a:lnTo>
                <a:lnTo>
                  <a:pt x="91" y="386"/>
                </a:lnTo>
                <a:lnTo>
                  <a:pt x="94" y="399"/>
                </a:lnTo>
                <a:lnTo>
                  <a:pt x="111" y="421"/>
                </a:lnTo>
                <a:lnTo>
                  <a:pt x="126" y="408"/>
                </a:lnTo>
                <a:lnTo>
                  <a:pt x="139" y="404"/>
                </a:lnTo>
                <a:lnTo>
                  <a:pt x="148" y="406"/>
                </a:lnTo>
                <a:lnTo>
                  <a:pt x="174" y="434"/>
                </a:lnTo>
                <a:lnTo>
                  <a:pt x="180" y="436"/>
                </a:lnTo>
                <a:lnTo>
                  <a:pt x="211" y="450"/>
                </a:lnTo>
                <a:lnTo>
                  <a:pt x="218" y="452"/>
                </a:lnTo>
                <a:lnTo>
                  <a:pt x="231" y="449"/>
                </a:lnTo>
                <a:lnTo>
                  <a:pt x="246" y="447"/>
                </a:lnTo>
                <a:lnTo>
                  <a:pt x="259" y="452"/>
                </a:lnTo>
                <a:lnTo>
                  <a:pt x="276" y="467"/>
                </a:lnTo>
                <a:lnTo>
                  <a:pt x="283" y="475"/>
                </a:lnTo>
                <a:lnTo>
                  <a:pt x="291" y="469"/>
                </a:lnTo>
                <a:lnTo>
                  <a:pt x="300" y="467"/>
                </a:lnTo>
                <a:lnTo>
                  <a:pt x="314" y="478"/>
                </a:lnTo>
                <a:lnTo>
                  <a:pt x="329" y="490"/>
                </a:lnTo>
                <a:lnTo>
                  <a:pt x="340" y="498"/>
                </a:lnTo>
                <a:lnTo>
                  <a:pt x="355" y="503"/>
                </a:lnTo>
                <a:lnTo>
                  <a:pt x="362" y="501"/>
                </a:lnTo>
                <a:lnTo>
                  <a:pt x="369" y="494"/>
                </a:lnTo>
                <a:lnTo>
                  <a:pt x="379" y="490"/>
                </a:lnTo>
                <a:lnTo>
                  <a:pt x="397" y="496"/>
                </a:lnTo>
                <a:lnTo>
                  <a:pt x="482" y="518"/>
                </a:lnTo>
                <a:lnTo>
                  <a:pt x="495" y="507"/>
                </a:lnTo>
                <a:lnTo>
                  <a:pt x="486" y="490"/>
                </a:lnTo>
                <a:lnTo>
                  <a:pt x="477" y="462"/>
                </a:lnTo>
                <a:lnTo>
                  <a:pt x="536" y="408"/>
                </a:lnTo>
                <a:lnTo>
                  <a:pt x="547" y="395"/>
                </a:lnTo>
                <a:lnTo>
                  <a:pt x="551" y="374"/>
                </a:lnTo>
                <a:lnTo>
                  <a:pt x="542" y="347"/>
                </a:lnTo>
                <a:lnTo>
                  <a:pt x="532" y="324"/>
                </a:lnTo>
                <a:lnTo>
                  <a:pt x="516" y="298"/>
                </a:lnTo>
                <a:lnTo>
                  <a:pt x="505" y="287"/>
                </a:lnTo>
                <a:lnTo>
                  <a:pt x="503" y="271"/>
                </a:lnTo>
                <a:lnTo>
                  <a:pt x="505" y="254"/>
                </a:lnTo>
                <a:lnTo>
                  <a:pt x="510" y="237"/>
                </a:lnTo>
                <a:lnTo>
                  <a:pt x="503" y="226"/>
                </a:lnTo>
                <a:lnTo>
                  <a:pt x="494" y="219"/>
                </a:lnTo>
                <a:lnTo>
                  <a:pt x="503" y="208"/>
                </a:lnTo>
                <a:lnTo>
                  <a:pt x="518" y="187"/>
                </a:lnTo>
                <a:lnTo>
                  <a:pt x="523" y="182"/>
                </a:lnTo>
                <a:lnTo>
                  <a:pt x="520" y="146"/>
                </a:lnTo>
                <a:lnTo>
                  <a:pt x="514" y="128"/>
                </a:lnTo>
                <a:lnTo>
                  <a:pt x="508" y="109"/>
                </a:lnTo>
                <a:lnTo>
                  <a:pt x="508" y="91"/>
                </a:lnTo>
                <a:lnTo>
                  <a:pt x="497" y="74"/>
                </a:lnTo>
                <a:lnTo>
                  <a:pt x="482" y="59"/>
                </a:lnTo>
                <a:lnTo>
                  <a:pt x="466" y="57"/>
                </a:lnTo>
                <a:lnTo>
                  <a:pt x="418" y="56"/>
                </a:lnTo>
                <a:lnTo>
                  <a:pt x="392" y="54"/>
                </a:lnTo>
                <a:lnTo>
                  <a:pt x="344" y="50"/>
                </a:lnTo>
                <a:lnTo>
                  <a:pt x="325" y="41"/>
                </a:lnTo>
                <a:lnTo>
                  <a:pt x="304" y="39"/>
                </a:lnTo>
                <a:lnTo>
                  <a:pt x="293" y="43"/>
                </a:lnTo>
                <a:lnTo>
                  <a:pt x="280" y="52"/>
                </a:lnTo>
                <a:lnTo>
                  <a:pt x="268" y="48"/>
                </a:lnTo>
                <a:lnTo>
                  <a:pt x="257" y="37"/>
                </a:lnTo>
                <a:lnTo>
                  <a:pt x="244" y="37"/>
                </a:lnTo>
                <a:lnTo>
                  <a:pt x="239" y="32"/>
                </a:lnTo>
                <a:lnTo>
                  <a:pt x="235" y="15"/>
                </a:lnTo>
                <a:lnTo>
                  <a:pt x="218" y="2"/>
                </a:lnTo>
                <a:lnTo>
                  <a:pt x="206" y="0"/>
                </a:lnTo>
                <a:lnTo>
                  <a:pt x="183" y="6"/>
                </a:lnTo>
                <a:lnTo>
                  <a:pt x="165" y="11"/>
                </a:lnTo>
                <a:lnTo>
                  <a:pt x="150" y="20"/>
                </a:lnTo>
                <a:lnTo>
                  <a:pt x="124" y="35"/>
                </a:lnTo>
                <a:lnTo>
                  <a:pt x="98" y="43"/>
                </a:lnTo>
                <a:lnTo>
                  <a:pt x="76" y="52"/>
                </a:lnTo>
                <a:lnTo>
                  <a:pt x="52" y="63"/>
                </a:lnTo>
                <a:lnTo>
                  <a:pt x="39" y="78"/>
                </a:lnTo>
                <a:lnTo>
                  <a:pt x="24" y="91"/>
                </a:lnTo>
                <a:lnTo>
                  <a:pt x="13" y="98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2511" name="Picture 131"/>
          <p:cNvPicPr>
            <a:picLocks noChangeAspect="1" noChangeArrowheads="1"/>
          </p:cNvPicPr>
          <p:nvPr/>
        </p:nvPicPr>
        <p:blipFill>
          <a:blip r:embed="rId5"/>
          <a:srcRect t="26086" b="29890"/>
          <a:stretch>
            <a:fillRect/>
          </a:stretch>
        </p:blipFill>
        <p:spPr bwMode="auto">
          <a:xfrm>
            <a:off x="368300" y="4225925"/>
            <a:ext cx="10810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2" name="Picture 1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5275" y="3706813"/>
            <a:ext cx="12192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3" name="Picture 44" descr="cslink_full_cz"/>
          <p:cNvPicPr>
            <a:picLocks noChangeAspect="1" noChangeArrowheads="1"/>
          </p:cNvPicPr>
          <p:nvPr/>
        </p:nvPicPr>
        <p:blipFill>
          <a:blip r:embed="rId7"/>
          <a:srcRect b="15143"/>
          <a:stretch>
            <a:fillRect/>
          </a:stretch>
        </p:blipFill>
        <p:spPr bwMode="auto">
          <a:xfrm>
            <a:off x="407988" y="2085975"/>
            <a:ext cx="8858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514" name="TextBox 133"/>
          <p:cNvSpPr txBox="1">
            <a:spLocks noChangeArrowheads="1"/>
          </p:cNvSpPr>
          <p:nvPr/>
        </p:nvSpPr>
        <p:spPr bwMode="auto">
          <a:xfrm>
            <a:off x="1376363" y="1490663"/>
            <a:ext cx="5224462" cy="661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ts val="13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Czech Republic &amp; Slovakia</a:t>
            </a: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>, </a:t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ASTRA 23.5E &amp; ASTRA 19.2E</a:t>
            </a:r>
            <a:endParaRPr lang="pl-PL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ts val="1300"/>
              </a:lnSpc>
              <a:spcBef>
                <a:spcPct val="50000"/>
              </a:spcBef>
            </a:pPr>
            <a:endParaRPr lang="en-US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ts val="13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Czech Republic &amp; Slovakia</a:t>
            </a: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>,</a:t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ASTRA 23.5E &amp; ASTRA 19.2E</a:t>
            </a:r>
          </a:p>
          <a:p>
            <a:pPr lvl="1">
              <a:lnSpc>
                <a:spcPts val="1300"/>
              </a:lnSpc>
              <a:spcBef>
                <a:spcPct val="50000"/>
              </a:spcBef>
            </a:pPr>
            <a:endParaRPr lang="pl-PL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ts val="13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Czech Republic &amp; Slovakia</a:t>
            </a: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>,</a:t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ASTRA 23.5E &amp; ASTRA 19.2E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/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/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Bulgaria, ASTRA 23.5E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Romania,</a:t>
            </a: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> Bulgaria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ASTRA 31.5E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Poland, ASTRA 19.2E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Croatia, ASTRA 23.5E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400" dirty="0">
              <a:solidFill>
                <a:srgbClr val="4D4D4D"/>
              </a:solidFill>
              <a:latin typeface="Arial Narrow" pitchFamily="34" charset="0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pl-PL" sz="1400" dirty="0">
                <a:solidFill>
                  <a:srgbClr val="4D4D4D"/>
                </a:solidFill>
                <a:latin typeface="Arial Narrow" pitchFamily="34" charset="0"/>
              </a:rPr>
              <a:t/>
            </a:r>
            <a:br>
              <a:rPr lang="pl-PL" sz="14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400" dirty="0">
                <a:solidFill>
                  <a:srgbClr val="4D4D4D"/>
                </a:solidFill>
                <a:latin typeface="Arial Narrow" pitchFamily="34" charset="0"/>
              </a:rPr>
              <a:t>Serbia, ASTRA 19.2E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endParaRPr lang="en-US" sz="1200" dirty="0">
              <a:solidFill>
                <a:schemeClr val="bg2"/>
              </a:solidFill>
              <a:ea typeface="MS PGothic" pitchFamily="34" charset="-128"/>
              <a:cs typeface="ヒラギノ角ゴ Pro W3"/>
            </a:endParaRPr>
          </a:p>
        </p:txBody>
      </p:sp>
      <p:pic>
        <p:nvPicPr>
          <p:cNvPr id="62515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0025" y="2878138"/>
            <a:ext cx="13335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6" name="Picture 3" descr="C:\Users\dkatre\Desktop\rts black internat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63" y="6126163"/>
            <a:ext cx="785812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-1"/>
            <a:ext cx="6324600" cy="847023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SES customers in C</a:t>
            </a:r>
            <a:r>
              <a:rPr lang="en-US" sz="3200" dirty="0">
                <a:latin typeface="Arial Narrow" pitchFamily="34" charset="0"/>
                <a:cs typeface="ヒラギノ角ゴ Pro W3"/>
              </a:rPr>
              <a:t>EE</a:t>
            </a:r>
            <a:r>
              <a:rPr lang="pl-PL" sz="3200" dirty="0">
                <a:latin typeface="Arial Narrow" pitchFamily="34" charset="0"/>
                <a:cs typeface="ヒラギノ角ゴ Pro W3"/>
              </a:rPr>
              <a:t> 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region</a:t>
            </a:r>
            <a:endParaRPr lang="en-US" sz="3200" dirty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503" grpId="0" animBg="1"/>
      <p:bldP spid="1040504" grpId="0" animBg="1"/>
      <p:bldP spid="126" grpId="0" animBg="1"/>
      <p:bldP spid="1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3"/>
          <p:cNvSpPr>
            <a:spLocks noChangeArrowheads="1"/>
          </p:cNvSpPr>
          <p:nvPr/>
        </p:nvSpPr>
        <p:spPr bwMode="auto">
          <a:xfrm>
            <a:off x="244474" y="1179453"/>
            <a:ext cx="8899525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1200" dirty="0">
                <a:cs typeface="ヒラギノ角ゴ Pro W3"/>
              </a:rPr>
              <a:t>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Great choice of TV and radio channels on </a:t>
            </a:r>
            <a:r>
              <a:rPr lang="en-US" sz="1600" dirty="0" smtClean="0">
                <a:solidFill>
                  <a:srgbClr val="4D4D4D"/>
                </a:solidFill>
                <a:latin typeface="Arial Narrow" pitchFamily="34" charset="0"/>
              </a:rPr>
              <a:t>23.5E 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(over 400 TV &amp; radio channels) 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/>
            </a:r>
            <a:br>
              <a:rPr lang="pl-PL" sz="16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>provides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attractive neighborhood for new DTH operators and broadcasters</a:t>
            </a:r>
          </a:p>
          <a:p>
            <a:pPr>
              <a:spcBef>
                <a:spcPts val="60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More than 50 SD channels with Czech, Slovak, Hungarian, English audio within </a:t>
            </a:r>
            <a:r>
              <a:rPr lang="en-US" sz="1600" dirty="0" err="1">
                <a:solidFill>
                  <a:srgbClr val="4D4D4D"/>
                </a:solidFill>
                <a:latin typeface="Arial Narrow" pitchFamily="34" charset="0"/>
              </a:rPr>
              <a:t>Skylink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/>
            </a:r>
            <a:br>
              <a:rPr lang="pl-PL" sz="1600" dirty="0">
                <a:solidFill>
                  <a:srgbClr val="4D4D4D"/>
                </a:solidFill>
                <a:latin typeface="Arial Narrow" pitchFamily="34" charset="0"/>
              </a:rPr>
            </a:b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and CS Link packages with constant extension of channel line up, new DTT channels are willing to broadcast via </a:t>
            </a:r>
            <a:r>
              <a:rPr lang="en-US" sz="1600" dirty="0" smtClean="0">
                <a:solidFill>
                  <a:srgbClr val="4D4D4D"/>
                </a:solidFill>
                <a:latin typeface="Arial Narrow" pitchFamily="34" charset="0"/>
              </a:rPr>
              <a:t>23.5E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position</a:t>
            </a:r>
          </a:p>
          <a:p>
            <a:pPr>
              <a:spcBef>
                <a:spcPts val="60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1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>7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HD channels in </a:t>
            </a:r>
            <a:r>
              <a:rPr lang="en-US" sz="1600" dirty="0" err="1">
                <a:solidFill>
                  <a:srgbClr val="4D4D4D"/>
                </a:solidFill>
                <a:latin typeface="Arial Narrow" pitchFamily="34" charset="0"/>
              </a:rPr>
              <a:t>Skylink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package – more HD channels to come</a:t>
            </a:r>
          </a:p>
          <a:p>
            <a:pPr>
              <a:spcBef>
                <a:spcPts val="60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Attractive FTA offer 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>on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ASTRA </a:t>
            </a:r>
            <a:r>
              <a:rPr lang="en-US" sz="1600" dirty="0" smtClean="0">
                <a:solidFill>
                  <a:srgbClr val="4D4D4D"/>
                </a:solidFill>
                <a:latin typeface="Arial Narrow" pitchFamily="34" charset="0"/>
              </a:rPr>
              <a:t>19.2E</a:t>
            </a:r>
            <a:r>
              <a:rPr lang="pl-PL" sz="1600" dirty="0" smtClean="0">
                <a:solidFill>
                  <a:srgbClr val="4D4D4D"/>
                </a:solidFill>
                <a:latin typeface="Arial Narrow" pitchFamily="34" charset="0"/>
              </a:rPr>
              <a:t>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–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> nearly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 </a:t>
            </a:r>
            <a:r>
              <a:rPr lang="pl-PL" sz="1600" dirty="0" smtClean="0">
                <a:solidFill>
                  <a:srgbClr val="4D4D4D"/>
                </a:solidFill>
                <a:latin typeface="Arial Narrow" pitchFamily="34" charset="0"/>
              </a:rPr>
              <a:t>3</a:t>
            </a:r>
            <a:r>
              <a:rPr lang="en-US" sz="1600" dirty="0" smtClean="0">
                <a:solidFill>
                  <a:srgbClr val="4D4D4D"/>
                </a:solidFill>
                <a:latin typeface="Arial Narrow" pitchFamily="34" charset="0"/>
              </a:rPr>
              <a:t>00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TV and radio channels </a:t>
            </a:r>
            <a:r>
              <a:rPr lang="pl-PL" sz="1600" dirty="0">
                <a:solidFill>
                  <a:srgbClr val="4D4D4D"/>
                </a:solidFill>
                <a:latin typeface="Arial Narrow" pitchFamily="34" charset="0"/>
              </a:rPr>
              <a:t>via </a:t>
            </a:r>
            <a:r>
              <a:rPr lang="en-US" sz="1600" dirty="0">
                <a:solidFill>
                  <a:srgbClr val="4D4D4D"/>
                </a:solidFill>
                <a:latin typeface="Arial Narrow" pitchFamily="34" charset="0"/>
              </a:rPr>
              <a:t>Duo LNB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0"/>
            <a:ext cx="7243277" cy="800100"/>
          </a:xfrm>
        </p:spPr>
        <p:txBody>
          <a:bodyPr/>
          <a:lstStyle/>
          <a:p>
            <a:r>
              <a:rPr lang="en-US" sz="3200" dirty="0">
                <a:latin typeface="Arial Narrow" pitchFamily="34" charset="0"/>
                <a:cs typeface="ヒラギノ角ゴ Pro W3"/>
              </a:rPr>
              <a:t>Case study: </a:t>
            </a:r>
            <a:r>
              <a:rPr lang="pl-PL" sz="3200" dirty="0">
                <a:latin typeface="Arial Narrow" pitchFamily="34" charset="0"/>
                <a:cs typeface="ヒラギノ角ゴ Pro W3"/>
              </a:rPr>
              <a:t>Czech Republic and 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Slovakia</a:t>
            </a:r>
            <a:endParaRPr lang="en-US" sz="2800" dirty="0">
              <a:latin typeface="Arial Narrow" pitchFamily="34" charset="0"/>
            </a:endParaRPr>
          </a:p>
        </p:txBody>
      </p:sp>
      <p:sp>
        <p:nvSpPr>
          <p:cNvPr id="119" name="AutoShape 4"/>
          <p:cNvSpPr>
            <a:spLocks noChangeArrowheads="1"/>
          </p:cNvSpPr>
          <p:nvPr/>
        </p:nvSpPr>
        <p:spPr bwMode="auto">
          <a:xfrm>
            <a:off x="6192838" y="4445000"/>
            <a:ext cx="1874837" cy="2051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cs typeface="ヒラギノ角ゴ Pro W3"/>
            </a:endParaRPr>
          </a:p>
        </p:txBody>
      </p:sp>
      <p:sp>
        <p:nvSpPr>
          <p:cNvPr id="120" name="AutoShape 4"/>
          <p:cNvSpPr>
            <a:spLocks noChangeArrowheads="1"/>
          </p:cNvSpPr>
          <p:nvPr/>
        </p:nvSpPr>
        <p:spPr bwMode="auto">
          <a:xfrm>
            <a:off x="3230563" y="4445000"/>
            <a:ext cx="1874837" cy="2051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cs typeface="ヒラギノ角ゴ Pro W3"/>
            </a:endParaRPr>
          </a:p>
        </p:txBody>
      </p:sp>
      <p:sp>
        <p:nvSpPr>
          <p:cNvPr id="121" name="AutoShape 4"/>
          <p:cNvSpPr>
            <a:spLocks noChangeArrowheads="1"/>
          </p:cNvSpPr>
          <p:nvPr/>
        </p:nvSpPr>
        <p:spPr bwMode="auto">
          <a:xfrm>
            <a:off x="477838" y="4445000"/>
            <a:ext cx="1874837" cy="2051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cs typeface="ヒラギノ角ゴ Pro W3"/>
            </a:endParaRPr>
          </a:p>
        </p:txBody>
      </p:sp>
      <p:sp>
        <p:nvSpPr>
          <p:cNvPr id="177" name="Rectangle 27"/>
          <p:cNvSpPr>
            <a:spLocks noChangeArrowheads="1"/>
          </p:cNvSpPr>
          <p:nvPr/>
        </p:nvSpPr>
        <p:spPr bwMode="auto">
          <a:xfrm>
            <a:off x="0" y="6600825"/>
            <a:ext cx="15906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Arial" charset="0"/>
              <a:buNone/>
            </a:pPr>
            <a:r>
              <a:rPr lang="en-US" sz="1200" b="1">
                <a:solidFill>
                  <a:srgbClr val="666666"/>
                </a:solidFill>
                <a:cs typeface="ヒラギノ角ゴ Pro W3"/>
              </a:rPr>
              <a:t>*Examples</a:t>
            </a:r>
          </a:p>
        </p:txBody>
      </p:sp>
      <p:grpSp>
        <p:nvGrpSpPr>
          <p:cNvPr id="178" name="Group 65"/>
          <p:cNvGrpSpPr>
            <a:grpSpLocks/>
          </p:cNvGrpSpPr>
          <p:nvPr/>
        </p:nvGrpSpPr>
        <p:grpSpPr bwMode="auto">
          <a:xfrm>
            <a:off x="544513" y="4541838"/>
            <a:ext cx="1643062" cy="1925637"/>
            <a:chOff x="539750" y="3681413"/>
            <a:chExt cx="2105026" cy="2414588"/>
          </a:xfrm>
        </p:grpSpPr>
        <p:grpSp>
          <p:nvGrpSpPr>
            <p:cNvPr id="179" name="Group 4"/>
            <p:cNvGrpSpPr>
              <a:grpSpLocks/>
            </p:cNvGrpSpPr>
            <p:nvPr/>
          </p:nvGrpSpPr>
          <p:grpSpPr bwMode="auto">
            <a:xfrm>
              <a:off x="539750" y="3681413"/>
              <a:ext cx="2105026" cy="2414588"/>
              <a:chOff x="340" y="2319"/>
              <a:chExt cx="1326" cy="1521"/>
            </a:xfrm>
          </p:grpSpPr>
          <p:pic>
            <p:nvPicPr>
              <p:cNvPr id="181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9" y="3197"/>
                <a:ext cx="235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55" y="3178"/>
                <a:ext cx="290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99" y="3366"/>
                <a:ext cx="390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3" y="2981"/>
                <a:ext cx="170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18" y="2976"/>
                <a:ext cx="169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277" y="2970"/>
                <a:ext cx="170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12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1005" y="2974"/>
                <a:ext cx="170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3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261" y="3451"/>
                <a:ext cx="185" cy="1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4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011" y="3609"/>
                <a:ext cx="35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5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650" y="3635"/>
                <a:ext cx="217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6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837" y="3421"/>
                <a:ext cx="325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7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600" y="2741"/>
                <a:ext cx="223" cy="1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18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215" y="2726"/>
                <a:ext cx="280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9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847" y="2685"/>
                <a:ext cx="334" cy="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0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1002" y="3203"/>
                <a:ext cx="257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1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893" y="2484"/>
                <a:ext cx="171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22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400" y="2484"/>
                <a:ext cx="164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23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628" y="2490"/>
                <a:ext cx="191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4"/>
              <p:cNvPicPr>
                <a:picLocks noChangeAspect="1" noChangeArrowheads="1"/>
              </p:cNvPicPr>
              <p:nvPr/>
            </p:nvPicPr>
            <p:blipFill>
              <a:blip r:embed="rId20"/>
              <a:srcRect/>
              <a:stretch>
                <a:fillRect/>
              </a:stretch>
            </p:blipFill>
            <p:spPr bwMode="auto">
              <a:xfrm>
                <a:off x="1170" y="2491"/>
                <a:ext cx="374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5"/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700" y="3216"/>
                <a:ext cx="246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1" name="Rectangle 26"/>
              <p:cNvSpPr>
                <a:spLocks noChangeArrowheads="1"/>
              </p:cNvSpPr>
              <p:nvPr/>
            </p:nvSpPr>
            <p:spPr bwMode="auto">
              <a:xfrm>
                <a:off x="340" y="2319"/>
                <a:ext cx="132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vl="1">
                  <a:lnSpc>
                    <a:spcPct val="90000"/>
                  </a:lnSpc>
                  <a:spcBef>
                    <a:spcPct val="20000"/>
                  </a:spcBef>
                  <a:spcAft>
                    <a:spcPts val="500"/>
                  </a:spcAft>
                  <a:buClr>
                    <a:srgbClr val="0079C1"/>
                  </a:buClr>
                  <a:buFont typeface="Arial" charset="0"/>
                  <a:buNone/>
                </a:pPr>
                <a:r>
                  <a:rPr lang="en-US" b="1">
                    <a:solidFill>
                      <a:srgbClr val="666666"/>
                    </a:solidFill>
                    <a:cs typeface="ヒラギノ角ゴ Pro W3"/>
                  </a:rPr>
                  <a:t>SD channels*</a:t>
                </a:r>
              </a:p>
            </p:txBody>
          </p:sp>
        </p:grpSp>
        <p:pic>
          <p:nvPicPr>
            <p:cNvPr id="180" name="Picture 62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552451" y="4284663"/>
              <a:ext cx="391582" cy="293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" name="Group 69"/>
          <p:cNvGrpSpPr>
            <a:grpSpLocks/>
          </p:cNvGrpSpPr>
          <p:nvPr/>
        </p:nvGrpSpPr>
        <p:grpSpPr bwMode="auto">
          <a:xfrm>
            <a:off x="5872163" y="4638675"/>
            <a:ext cx="2095500" cy="1712913"/>
            <a:chOff x="5776913" y="3803650"/>
            <a:chExt cx="2686050" cy="2148523"/>
          </a:xfrm>
        </p:grpSpPr>
        <p:sp>
          <p:nvSpPr>
            <p:cNvPr id="203" name="Rectangle 41"/>
            <p:cNvSpPr>
              <a:spLocks noChangeArrowheads="1"/>
            </p:cNvSpPr>
            <p:nvPr/>
          </p:nvSpPr>
          <p:spPr bwMode="auto">
            <a:xfrm>
              <a:off x="5776913" y="3803650"/>
              <a:ext cx="2686050" cy="45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>
                <a:lnSpc>
                  <a:spcPct val="90000"/>
                </a:lnSpc>
                <a:spcBef>
                  <a:spcPct val="20000"/>
                </a:spcBef>
                <a:spcAft>
                  <a:spcPts val="500"/>
                </a:spcAft>
                <a:buClr>
                  <a:srgbClr val="0079C1"/>
                </a:buClr>
                <a:buFont typeface="Arial" charset="0"/>
                <a:buNone/>
              </a:pPr>
              <a:r>
                <a:rPr lang="en-US" b="1">
                  <a:solidFill>
                    <a:srgbClr val="666666"/>
                  </a:solidFill>
                  <a:cs typeface="ヒラギノ角ゴ Pro W3"/>
                </a:rPr>
                <a:t>FTA channels on 19.2E position *</a:t>
              </a:r>
            </a:p>
          </p:txBody>
        </p:sp>
        <p:pic>
          <p:nvPicPr>
            <p:cNvPr id="204" name="Picture 42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7113270" y="4161473"/>
              <a:ext cx="431800" cy="259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43"/>
            <p:cNvPicPr>
              <a:picLocks noChangeAspect="1" noChangeArrowheads="1"/>
            </p:cNvPicPr>
            <p:nvPr/>
          </p:nvPicPr>
          <p:blipFill>
            <a:blip r:embed="rId24"/>
            <a:srcRect r="6250"/>
            <a:stretch>
              <a:fillRect/>
            </a:stretch>
          </p:blipFill>
          <p:spPr bwMode="auto">
            <a:xfrm>
              <a:off x="7770495" y="4139248"/>
              <a:ext cx="404813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44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7145655" y="5097463"/>
              <a:ext cx="373856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45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6499860" y="5182553"/>
              <a:ext cx="4318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46"/>
            <p:cNvPicPr>
              <a:picLocks noChangeAspect="1"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6423660" y="4168616"/>
              <a:ext cx="409575" cy="269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47"/>
            <p:cNvPicPr>
              <a:picLocks noChangeAspect="1"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7124700" y="4611688"/>
              <a:ext cx="371475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48"/>
            <p:cNvPicPr>
              <a:picLocks noChangeAspect="1"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7648575" y="4703921"/>
              <a:ext cx="404813" cy="240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49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6480810" y="4682966"/>
              <a:ext cx="404813" cy="259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50"/>
            <p:cNvPicPr>
              <a:picLocks noChangeAspect="1" noChangeArrowheads="1"/>
            </p:cNvPicPr>
            <p:nvPr/>
          </p:nvPicPr>
          <p:blipFill>
            <a:blip r:embed="rId31"/>
            <a:srcRect t="9721" r="5289"/>
            <a:stretch>
              <a:fillRect/>
            </a:stretch>
          </p:blipFill>
          <p:spPr bwMode="auto">
            <a:xfrm>
              <a:off x="6471285" y="5642610"/>
              <a:ext cx="469106" cy="30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51"/>
            <p:cNvPicPr>
              <a:picLocks noChangeAspect="1" noChangeArrowheads="1"/>
            </p:cNvPicPr>
            <p:nvPr/>
          </p:nvPicPr>
          <p:blipFill>
            <a:blip r:embed="rId32"/>
            <a:srcRect t="16667" r="5289"/>
            <a:stretch>
              <a:fillRect/>
            </a:stretch>
          </p:blipFill>
          <p:spPr bwMode="auto">
            <a:xfrm>
              <a:off x="7688580" y="5138738"/>
              <a:ext cx="469106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52"/>
            <p:cNvPicPr>
              <a:picLocks noChangeAspect="1" noChangeArrowheads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 bwMode="auto">
            <a:xfrm>
              <a:off x="7096125" y="5652611"/>
              <a:ext cx="520700" cy="288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3"/>
            <p:cNvPicPr>
              <a:picLocks noChangeAspect="1" noChangeArrowheads="1"/>
            </p:cNvPicPr>
            <p:nvPr/>
          </p:nvPicPr>
          <p:blipFill>
            <a:blip r:embed="rId34"/>
            <a:srcRect/>
            <a:stretch>
              <a:fillRect/>
            </a:stretch>
          </p:blipFill>
          <p:spPr bwMode="auto">
            <a:xfrm>
              <a:off x="7768590" y="5628533"/>
              <a:ext cx="468630" cy="305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6" name="Group 64"/>
          <p:cNvGrpSpPr>
            <a:grpSpLocks/>
          </p:cNvGrpSpPr>
          <p:nvPr/>
        </p:nvGrpSpPr>
        <p:grpSpPr bwMode="auto">
          <a:xfrm>
            <a:off x="3352800" y="4527550"/>
            <a:ext cx="1643063" cy="1768475"/>
            <a:chOff x="3386138" y="3514725"/>
            <a:chExt cx="2105025" cy="2218447"/>
          </a:xfrm>
        </p:grpSpPr>
        <p:grpSp>
          <p:nvGrpSpPr>
            <p:cNvPr id="217" name="Group 68"/>
            <p:cNvGrpSpPr>
              <a:grpSpLocks/>
            </p:cNvGrpSpPr>
            <p:nvPr/>
          </p:nvGrpSpPr>
          <p:grpSpPr bwMode="auto">
            <a:xfrm>
              <a:off x="3386138" y="3514725"/>
              <a:ext cx="2105025" cy="2218447"/>
              <a:chOff x="3386138" y="3692525"/>
              <a:chExt cx="2105025" cy="2218446"/>
            </a:xfrm>
          </p:grpSpPr>
          <p:sp>
            <p:nvSpPr>
              <p:cNvPr id="219" name="Rectangle 30"/>
              <p:cNvSpPr>
                <a:spLocks noChangeArrowheads="1"/>
              </p:cNvSpPr>
              <p:nvPr/>
            </p:nvSpPr>
            <p:spPr bwMode="auto">
              <a:xfrm>
                <a:off x="3386138" y="3692525"/>
                <a:ext cx="2105025" cy="2867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vl="1">
                  <a:lnSpc>
                    <a:spcPct val="90000"/>
                  </a:lnSpc>
                  <a:spcBef>
                    <a:spcPct val="20000"/>
                  </a:spcBef>
                  <a:spcAft>
                    <a:spcPts val="500"/>
                  </a:spcAft>
                  <a:buClr>
                    <a:srgbClr val="0079C1"/>
                  </a:buClr>
                  <a:buFont typeface="Arial" charset="0"/>
                  <a:buNone/>
                </a:pPr>
                <a:r>
                  <a:rPr lang="en-US" b="1">
                    <a:solidFill>
                      <a:srgbClr val="666666"/>
                    </a:solidFill>
                    <a:cs typeface="ヒラギノ角ゴ Pro W3"/>
                  </a:rPr>
                  <a:t>HD channels * </a:t>
                </a:r>
              </a:p>
            </p:txBody>
          </p:sp>
          <p:pic>
            <p:nvPicPr>
              <p:cNvPr id="220" name="Picture 31"/>
              <p:cNvPicPr>
                <a:picLocks noChangeAspect="1" noChangeArrowheads="1"/>
              </p:cNvPicPr>
              <p:nvPr/>
            </p:nvPicPr>
            <p:blipFill>
              <a:blip r:embed="rId35"/>
              <a:srcRect r="9309"/>
              <a:stretch>
                <a:fillRect/>
              </a:stretch>
            </p:blipFill>
            <p:spPr bwMode="auto">
              <a:xfrm>
                <a:off x="4689475" y="3983038"/>
                <a:ext cx="479425" cy="325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32" descr="Brava_HDTV"/>
              <p:cNvPicPr>
                <a:picLocks noChangeAspect="1" noChangeArrowheads="1"/>
              </p:cNvPicPr>
              <p:nvPr/>
            </p:nvPicPr>
            <p:blipFill>
              <a:blip r:embed="rId36"/>
              <a:srcRect/>
              <a:stretch>
                <a:fillRect/>
              </a:stretch>
            </p:blipFill>
            <p:spPr bwMode="auto">
              <a:xfrm>
                <a:off x="3690620" y="5420434"/>
                <a:ext cx="371475" cy="490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33" descr="ESP HD"/>
              <p:cNvPicPr>
                <a:picLocks noChangeAspect="1" noChangeArrowheads="1"/>
              </p:cNvPicPr>
              <p:nvPr/>
            </p:nvPicPr>
            <p:blipFill>
              <a:blip r:embed="rId37"/>
              <a:srcRect/>
              <a:stretch>
                <a:fillRect/>
              </a:stretch>
            </p:blipFill>
            <p:spPr bwMode="auto">
              <a:xfrm>
                <a:off x="3459163" y="4410075"/>
                <a:ext cx="698500" cy="325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34" descr="Discovery_HD"/>
              <p:cNvPicPr>
                <a:picLocks noChangeAspect="1" noChangeArrowheads="1"/>
              </p:cNvPicPr>
              <p:nvPr/>
            </p:nvPicPr>
            <p:blipFill>
              <a:blip r:embed="rId38"/>
              <a:srcRect/>
              <a:stretch>
                <a:fillRect/>
              </a:stretch>
            </p:blipFill>
            <p:spPr bwMode="auto">
              <a:xfrm>
                <a:off x="3460750" y="4908550"/>
                <a:ext cx="487362" cy="303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35" descr="HISTORY HD _ FULL COLOUR"/>
              <p:cNvPicPr>
                <a:picLocks noChangeAspect="1" noChangeArrowheads="1"/>
              </p:cNvPicPr>
              <p:nvPr/>
            </p:nvPicPr>
            <p:blipFill>
              <a:blip r:embed="rId39"/>
              <a:srcRect/>
              <a:stretch>
                <a:fillRect/>
              </a:stretch>
            </p:blipFill>
            <p:spPr bwMode="auto">
              <a:xfrm>
                <a:off x="4152900" y="4919663"/>
                <a:ext cx="442912" cy="284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36" descr="FILMBOX_HD_2007"/>
              <p:cNvPicPr>
                <a:picLocks noChangeAspect="1" noChangeArrowheads="1"/>
              </p:cNvPicPr>
              <p:nvPr/>
            </p:nvPicPr>
            <p:blipFill>
              <a:blip r:embed="rId40"/>
              <a:srcRect/>
              <a:stretch>
                <a:fillRect/>
              </a:stretch>
            </p:blipFill>
            <p:spPr bwMode="auto">
              <a:xfrm>
                <a:off x="4797425" y="4926013"/>
                <a:ext cx="519112" cy="355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37" descr="nova_tv_hd_cz"/>
              <p:cNvPicPr>
                <a:picLocks noChangeAspect="1" noChangeArrowheads="1"/>
              </p:cNvPicPr>
              <p:nvPr/>
            </p:nvPicPr>
            <p:blipFill>
              <a:blip r:embed="rId41"/>
              <a:srcRect/>
              <a:stretch>
                <a:fillRect/>
              </a:stretch>
            </p:blipFill>
            <p:spPr bwMode="auto">
              <a:xfrm>
                <a:off x="3460750" y="3983038"/>
                <a:ext cx="1092200" cy="374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38" descr="http://www.lyngsat-logo.com/hires/nn/nova_sport_cz_hd.png"/>
              <p:cNvPicPr>
                <a:picLocks noChangeAspect="1" noChangeArrowheads="1"/>
              </p:cNvPicPr>
              <p:nvPr/>
            </p:nvPicPr>
            <p:blipFill>
              <a:blip r:embed="rId42" r:link="rId43"/>
              <a:srcRect/>
              <a:stretch>
                <a:fillRect/>
              </a:stretch>
            </p:blipFill>
            <p:spPr bwMode="auto">
              <a:xfrm>
                <a:off x="4221163" y="4414838"/>
                <a:ext cx="1206500" cy="31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18" name="Picture 2"/>
            <p:cNvPicPr>
              <a:picLocks noChangeAspect="1" noChangeArrowheads="1"/>
            </p:cNvPicPr>
            <p:nvPr/>
          </p:nvPicPr>
          <p:blipFill>
            <a:blip r:embed="rId44"/>
            <a:srcRect/>
            <a:stretch>
              <a:fillRect/>
            </a:stretch>
          </p:blipFill>
          <p:spPr bwMode="auto">
            <a:xfrm>
              <a:off x="4410635" y="5378823"/>
              <a:ext cx="994410" cy="28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8" name="Picture 8" descr="astrasatelliet.gif"/>
          <p:cNvPicPr>
            <a:picLocks noChangeAspect="1"/>
          </p:cNvPicPr>
          <p:nvPr/>
        </p:nvPicPr>
        <p:blipFill>
          <a:blip r:embed="rId45"/>
          <a:srcRect/>
          <a:stretch>
            <a:fillRect/>
          </a:stretch>
        </p:blipFill>
        <p:spPr bwMode="auto">
          <a:xfrm>
            <a:off x="1524000" y="3689350"/>
            <a:ext cx="119697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9" name="Picture 9" descr="astrasatelliet.gif"/>
          <p:cNvPicPr>
            <a:picLocks noChangeAspect="1"/>
          </p:cNvPicPr>
          <p:nvPr/>
        </p:nvPicPr>
        <p:blipFill>
          <a:blip r:embed="rId46"/>
          <a:srcRect/>
          <a:stretch>
            <a:fillRect/>
          </a:stretch>
        </p:blipFill>
        <p:spPr bwMode="auto">
          <a:xfrm rot="3000827">
            <a:off x="7377906" y="3550444"/>
            <a:ext cx="1628775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" name="Isosceles Triangle 229"/>
          <p:cNvSpPr>
            <a:spLocks noChangeArrowheads="1"/>
          </p:cNvSpPr>
          <p:nvPr/>
        </p:nvSpPr>
        <p:spPr bwMode="auto">
          <a:xfrm rot="-766086">
            <a:off x="1763713" y="4164013"/>
            <a:ext cx="1446212" cy="1354137"/>
          </a:xfrm>
          <a:prstGeom prst="triangle">
            <a:avLst>
              <a:gd name="adj" fmla="val 50000"/>
            </a:avLst>
          </a:prstGeom>
          <a:solidFill>
            <a:schemeClr val="accent1">
              <a:alpha val="50195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nl-NL" sz="1800">
              <a:solidFill>
                <a:schemeClr val="lt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1" name="Isosceles Triangle 230"/>
          <p:cNvSpPr>
            <a:spLocks noChangeArrowheads="1"/>
          </p:cNvSpPr>
          <p:nvPr/>
        </p:nvSpPr>
        <p:spPr bwMode="auto">
          <a:xfrm rot="2206190">
            <a:off x="7010400" y="4070350"/>
            <a:ext cx="1320800" cy="1162050"/>
          </a:xfrm>
          <a:prstGeom prst="triangle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nl-NL" sz="1800">
              <a:solidFill>
                <a:schemeClr val="lt1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232" name="Picture 18" descr="Duo-vrijstaand.gif"/>
          <p:cNvPicPr>
            <a:picLocks noChangeAspect="1"/>
          </p:cNvPicPr>
          <p:nvPr/>
        </p:nvPicPr>
        <p:blipFill>
          <a:blip r:embed="rId47"/>
          <a:srcRect/>
          <a:stretch>
            <a:fillRect/>
          </a:stretch>
        </p:blipFill>
        <p:spPr bwMode="auto">
          <a:xfrm rot="589240">
            <a:off x="5049838" y="4918075"/>
            <a:ext cx="12350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" name="TextBox 15"/>
          <p:cNvSpPr txBox="1">
            <a:spLocks noChangeArrowheads="1"/>
          </p:cNvSpPr>
          <p:nvPr/>
        </p:nvSpPr>
        <p:spPr bwMode="auto">
          <a:xfrm>
            <a:off x="2717800" y="3797300"/>
            <a:ext cx="1028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b="1">
                <a:ea typeface="MS PGothic" pitchFamily="34" charset="-128"/>
                <a:cs typeface="ヒラギノ角ゴ Pro W3"/>
              </a:rPr>
              <a:t>ASTRA 23.5</a:t>
            </a:r>
            <a:r>
              <a:rPr lang="en-US" b="1">
                <a:ea typeface="MS PGothic" pitchFamily="34" charset="-128"/>
                <a:cs typeface="ヒラギノ角ゴ Pro W3"/>
              </a:rPr>
              <a:t>°</a:t>
            </a:r>
            <a:endParaRPr lang="nl-NL" b="1">
              <a:ea typeface="MS PGothic" pitchFamily="34" charset="-128"/>
              <a:cs typeface="ヒラギノ角ゴ Pro W3"/>
            </a:endParaRPr>
          </a:p>
        </p:txBody>
      </p:sp>
      <p:sp>
        <p:nvSpPr>
          <p:cNvPr id="234" name="TextBox 15"/>
          <p:cNvSpPr txBox="1">
            <a:spLocks noChangeArrowheads="1"/>
          </p:cNvSpPr>
          <p:nvPr/>
        </p:nvSpPr>
        <p:spPr bwMode="auto">
          <a:xfrm>
            <a:off x="6329363" y="3797300"/>
            <a:ext cx="1028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b="1">
                <a:ea typeface="MS PGothic" pitchFamily="34" charset="-128"/>
                <a:cs typeface="ヒラギノ角ゴ Pro W3"/>
              </a:rPr>
              <a:t>ASTRA 19.2</a:t>
            </a:r>
            <a:r>
              <a:rPr lang="en-US" b="1">
                <a:ea typeface="MS PGothic" pitchFamily="34" charset="-128"/>
                <a:cs typeface="ヒラギノ角ゴ Pro W3"/>
              </a:rPr>
              <a:t>°</a:t>
            </a:r>
            <a:endParaRPr lang="nl-NL" b="1">
              <a:ea typeface="MS PGothic" pitchFamily="34" charset="-128"/>
              <a:cs typeface="ヒラギノ角ゴ Pro W3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3" name="Slide Number Placeholder 1"/>
          <p:cNvSpPr txBox="1">
            <a:spLocks noGrp="1"/>
          </p:cNvSpPr>
          <p:nvPr/>
        </p:nvSpPr>
        <p:spPr bwMode="auto">
          <a:xfrm>
            <a:off x="8458200" y="64579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30000"/>
              </a:lnSpc>
            </a:pPr>
            <a:fld id="{B6785A70-6F00-45A7-AD6C-134FD3CF07B7}" type="slidenum">
              <a:rPr lang="en-GB" sz="1100" b="1">
                <a:solidFill>
                  <a:srgbClr val="6699FF"/>
                </a:solidFill>
                <a:ea typeface="MS PGothic" pitchFamily="34" charset="-128"/>
                <a:cs typeface="ヒラギノ角ゴ Pro W3"/>
              </a:rPr>
              <a:pPr algn="ctr" eaLnBrk="0" hangingPunct="0">
                <a:lnSpc>
                  <a:spcPct val="130000"/>
                </a:lnSpc>
              </a:pPr>
              <a:t>12</a:t>
            </a:fld>
            <a:endParaRPr lang="en-GB" sz="1100">
              <a:solidFill>
                <a:srgbClr val="6699FF"/>
              </a:solidFill>
              <a:ea typeface="MS PGothic" pitchFamily="34" charset="-128"/>
              <a:cs typeface="ヒラギノ角ゴ Pro W3"/>
            </a:endParaRPr>
          </a:p>
        </p:txBody>
      </p:sp>
      <p:sp>
        <p:nvSpPr>
          <p:cNvPr id="442374" name="Rectangle 2"/>
          <p:cNvSpPr>
            <a:spLocks noChangeArrowheads="1"/>
          </p:cNvSpPr>
          <p:nvPr/>
        </p:nvSpPr>
        <p:spPr bwMode="auto">
          <a:xfrm>
            <a:off x="457200" y="5114925"/>
            <a:ext cx="8229600" cy="228600"/>
          </a:xfrm>
          <a:prstGeom prst="rect">
            <a:avLst/>
          </a:prstGeom>
          <a:solidFill>
            <a:schemeClr val="folHlink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ea typeface="MS PGothic" pitchFamily="34" charset="-128"/>
              <a:cs typeface="ヒラギノ角ゴ Pro W3"/>
            </a:endParaRPr>
          </a:p>
        </p:txBody>
      </p:sp>
      <p:graphicFrame>
        <p:nvGraphicFramePr>
          <p:cNvPr id="442372" name="Object 3"/>
          <p:cNvGraphicFramePr>
            <a:graphicFrameLocks noChangeAspect="1"/>
          </p:cNvGraphicFramePr>
          <p:nvPr/>
        </p:nvGraphicFramePr>
        <p:xfrm>
          <a:off x="174625" y="1255713"/>
          <a:ext cx="8866188" cy="524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9" name="Chart" r:id="rId3" imgW="8401134" imgH="4972050" progId="MSGraph.Chart.8">
                  <p:embed followColorScheme="full"/>
                </p:oleObj>
              </mc:Choice>
              <mc:Fallback>
                <p:oleObj name="Chart" r:id="rId3" imgW="8401134" imgH="497205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255713"/>
                        <a:ext cx="8866188" cy="524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2375" name="Rectangle 4"/>
          <p:cNvSpPr>
            <a:spLocks noChangeArrowheads="1"/>
          </p:cNvSpPr>
          <p:nvPr/>
        </p:nvSpPr>
        <p:spPr bwMode="auto">
          <a:xfrm>
            <a:off x="544513" y="569913"/>
            <a:ext cx="8001000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lnSpc>
                <a:spcPct val="65000"/>
              </a:lnSpc>
            </a:pPr>
            <a:endParaRPr lang="en-US" sz="2800" b="1" dirty="0">
              <a:ea typeface="MS PGothic" pitchFamily="34" charset="-128"/>
              <a:cs typeface="ヒラギノ角ゴ Pro W3"/>
            </a:endParaRPr>
          </a:p>
        </p:txBody>
      </p:sp>
      <p:sp>
        <p:nvSpPr>
          <p:cNvPr id="442376" name="Text Box 19"/>
          <p:cNvSpPr txBox="1">
            <a:spLocks noChangeArrowheads="1"/>
          </p:cNvSpPr>
          <p:nvPr/>
        </p:nvSpPr>
        <p:spPr bwMode="auto">
          <a:xfrm>
            <a:off x="63500" y="6527800"/>
            <a:ext cx="4021138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ea typeface="MS PGothic" pitchFamily="34" charset="-128"/>
                <a:cs typeface="ヒラギノ角ゴ Pro W3"/>
              </a:rPr>
              <a:t>Source: SES ASTRA, Hungarian Satellite Monitor, GfK Hungaria</a:t>
            </a:r>
            <a:endParaRPr lang="en-US" sz="1600">
              <a:ea typeface="MS PGothic" pitchFamily="34" charset="-128"/>
              <a:cs typeface="ヒラギノ角ゴ Pro W3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6324600" cy="800100"/>
          </a:xfrm>
        </p:spPr>
        <p:txBody>
          <a:bodyPr/>
          <a:lstStyle/>
          <a:p>
            <a:r>
              <a:rPr lang="en-GB" sz="3200" dirty="0">
                <a:latin typeface="Arial Narrow" pitchFamily="34" charset="0"/>
                <a:cs typeface="ヒラギノ角ゴ Pro W3"/>
              </a:rPr>
              <a:t>ASTRA Household Coverage in </a:t>
            </a:r>
            <a:r>
              <a:rPr lang="en-GB" sz="3200" dirty="0" smtClean="0">
                <a:latin typeface="Arial Narrow" pitchFamily="34" charset="0"/>
                <a:cs typeface="ヒラギノ角ゴ Pro W3"/>
              </a:rPr>
              <a:t>Hungary</a:t>
            </a:r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3"/>
          <p:cNvSpPr>
            <a:spLocks noChangeArrowheads="1"/>
          </p:cNvSpPr>
          <p:nvPr/>
        </p:nvSpPr>
        <p:spPr bwMode="auto">
          <a:xfrm>
            <a:off x="323850" y="1762125"/>
            <a:ext cx="4495800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‘DTT via satellite’ operational across entire Europe (ASTRA examples: Czech Republic </a:t>
            </a:r>
            <a:br>
              <a:rPr lang="pl-PL" sz="1600" dirty="0">
                <a:solidFill>
                  <a:srgbClr val="4D4D4D"/>
                </a:solidFill>
                <a:cs typeface="ヒラギノ角ゴ Pro W3"/>
              </a:rPr>
            </a:b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and Slovakia, UK, France, Austria)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endParaRPr lang="pl-PL" sz="16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Ideal complementary solution </a:t>
            </a:r>
            <a:br>
              <a:rPr lang="pl-PL" sz="1600" dirty="0">
                <a:solidFill>
                  <a:srgbClr val="4D4D4D"/>
                </a:solidFill>
                <a:cs typeface="ヒラギノ角ゴ Pro W3"/>
              </a:rPr>
            </a:b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to DTT and other terrestrial infrastructures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endParaRPr lang="pl-PL" sz="16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One off payment for basic public and commercial channels (including HD)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endParaRPr lang="pl-PL" sz="16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Attractive pay TV channels also available </a:t>
            </a:r>
            <a:br>
              <a:rPr lang="pl-PL" sz="1600" dirty="0">
                <a:solidFill>
                  <a:srgbClr val="4D4D4D"/>
                </a:solidFill>
                <a:cs typeface="ヒラギノ角ゴ Pro W3"/>
              </a:rPr>
            </a:b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a la carte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endParaRPr lang="pl-PL" sz="16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Effective reach of homes beyond DTT coverage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endParaRPr lang="pl-PL" sz="1600" dirty="0">
              <a:solidFill>
                <a:srgbClr val="4D4D4D"/>
              </a:solidFill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pl-PL" sz="1600" dirty="0">
                <a:solidFill>
                  <a:srgbClr val="4D4D4D"/>
                </a:solidFill>
                <a:cs typeface="ヒラギノ角ゴ Pro W3"/>
              </a:rPr>
              <a:t> Attractive free-to-air channels via satellite</a:t>
            </a:r>
          </a:p>
          <a:p>
            <a:endParaRPr lang="en-GB" sz="1600" dirty="0">
              <a:solidFill>
                <a:srgbClr val="4D4D4D"/>
              </a:solidFill>
              <a:cs typeface="ヒラギノ角ゴ Pro W3"/>
            </a:endParaRPr>
          </a:p>
        </p:txBody>
      </p:sp>
      <p:pic>
        <p:nvPicPr>
          <p:cNvPr id="4433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722438"/>
            <a:ext cx="39814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7812444" cy="800100"/>
          </a:xfrm>
        </p:spPr>
        <p:txBody>
          <a:bodyPr/>
          <a:lstStyle/>
          <a:p>
            <a:r>
              <a:rPr lang="pl-PL" sz="3200" dirty="0">
                <a:latin typeface="Arial Narrow" pitchFamily="34" charset="0"/>
                <a:cs typeface="ヒラギノ角ゴ Pro W3"/>
              </a:rPr>
              <a:t>DTT via satellite accelerates the </a:t>
            </a:r>
            <a:r>
              <a:rPr lang="pl-PL" sz="3200" dirty="0" smtClean="0">
                <a:latin typeface="Arial Narrow" pitchFamily="34" charset="0"/>
                <a:cs typeface="ヒラギノ角ゴ Pro W3"/>
              </a:rPr>
              <a:t>digitalization</a:t>
            </a:r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6324600" cy="800100"/>
          </a:xfrm>
        </p:spPr>
        <p:txBody>
          <a:bodyPr lIns="91440" tIns="45720" rIns="91440" bIns="45720" anchor="ctr"/>
          <a:lstStyle/>
          <a:p>
            <a:r>
              <a:rPr lang="en-US" sz="3200" dirty="0" smtClean="0">
                <a:latin typeface="Arial Narrow" pitchFamily="34" charset="0"/>
              </a:rPr>
              <a:t>Summary</a:t>
            </a:r>
          </a:p>
        </p:txBody>
      </p:sp>
      <p:sp>
        <p:nvSpPr>
          <p:cNvPr id="44441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5428" y="1429172"/>
            <a:ext cx="8382000" cy="5092163"/>
          </a:xfrm>
        </p:spPr>
        <p:txBody>
          <a:bodyPr lIns="91440" tIns="45720" rIns="91440" bIns="45720">
            <a:spAutoFit/>
          </a:bodyPr>
          <a:lstStyle/>
          <a:p>
            <a:pPr>
              <a:lnSpc>
                <a:spcPct val="80000"/>
              </a:lnSpc>
              <a:spcBef>
                <a:spcPct val="40000"/>
              </a:spcBef>
              <a:spcAft>
                <a:spcPts val="1200"/>
              </a:spcAft>
            </a:pPr>
            <a:r>
              <a:rPr lang="en-US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ASTRA 23.5E position is one of the Europe’s fastest growing DTH hotspot </a:t>
            </a:r>
          </a:p>
          <a:p>
            <a:pPr lvl="1">
              <a:lnSpc>
                <a:spcPct val="70000"/>
              </a:lnSpc>
              <a:buSzTx/>
              <a:buFont typeface="Arial" pitchFamily="34" charset="0"/>
              <a:buChar char="•"/>
            </a:pPr>
            <a:r>
              <a:rPr lang="en-US" b="0" dirty="0" smtClean="0"/>
              <a:t>2 million dishes pointed to 23.5E position in Czech Republic and Slovakia</a:t>
            </a:r>
            <a:endParaRPr lang="pl-PL" b="0" dirty="0" smtClean="0"/>
          </a:p>
          <a:p>
            <a:pPr lvl="1">
              <a:lnSpc>
                <a:spcPct val="70000"/>
              </a:lnSpc>
              <a:buSzTx/>
              <a:buFont typeface="Arial" pitchFamily="34" charset="0"/>
              <a:buChar char="•"/>
            </a:pPr>
            <a:r>
              <a:rPr lang="en-US" b="0" dirty="0" smtClean="0"/>
              <a:t>More than 400 TV and radio channels available</a:t>
            </a:r>
            <a:endParaRPr lang="en-US" dirty="0" smtClean="0"/>
          </a:p>
          <a:p>
            <a:pPr lvl="1">
              <a:lnSpc>
                <a:spcPct val="80000"/>
              </a:lnSpc>
              <a:buSzTx/>
              <a:buFont typeface="Arial" pitchFamily="34" charset="0"/>
              <a:buChar char="•"/>
            </a:pPr>
            <a:r>
              <a:rPr lang="en-GB" b="0" dirty="0" smtClean="0"/>
              <a:t>Access to hundreds of free-to-air TV channels on 19.2E via Duo LNB</a:t>
            </a:r>
            <a:endParaRPr lang="pl-PL" b="0" dirty="0" smtClean="0"/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pl-PL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Free-to-Air reception from </a:t>
            </a:r>
            <a:r>
              <a:rPr lang="fr-FR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ASTRA </a:t>
            </a:r>
            <a:r>
              <a:rPr lang="pl-PL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satellites is very popular across </a:t>
            </a: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CEE</a:t>
            </a:r>
          </a:p>
          <a:p>
            <a:pPr marL="0" indent="0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</a:pPr>
            <a:endParaRPr lang="pl-PL" sz="1800" kern="1200" dirty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High </a:t>
            </a:r>
            <a:r>
              <a:rPr lang="pl-PL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penetration through CATV operators – attractive </a:t>
            </a: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and </a:t>
            </a:r>
            <a:r>
              <a:rPr lang="pl-PL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high </a:t>
            </a: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quality content</a:t>
            </a:r>
          </a:p>
          <a:p>
            <a:pPr marL="0" indent="0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</a:pPr>
            <a:endParaRPr lang="pl-PL" sz="1800" kern="1200" dirty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Technical </a:t>
            </a:r>
            <a:r>
              <a:rPr lang="pl-PL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excellence of ASTRA </a:t>
            </a: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satellites</a:t>
            </a:r>
          </a:p>
          <a:p>
            <a:pPr marL="0" indent="0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</a:pPr>
            <a:endParaRPr lang="pl-PL" sz="1800" kern="1200" dirty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en-GB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More </a:t>
            </a:r>
            <a:r>
              <a:rPr lang="en-GB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than 3500 active point of sales across CEE </a:t>
            </a:r>
            <a:r>
              <a:rPr lang="en-GB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region</a:t>
            </a:r>
            <a:endParaRPr lang="pl-PL" sz="1800" kern="1200" dirty="0" smtClean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 marL="0" indent="0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</a:pPr>
            <a:endParaRPr lang="en-GB" sz="1800" kern="1200" dirty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pl-PL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S</a:t>
            </a:r>
            <a:r>
              <a:rPr lang="en-US" sz="1800" kern="1200" dirty="0" err="1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upport</a:t>
            </a:r>
            <a:r>
              <a:rPr lang="en-US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 through technical and marketing experts </a:t>
            </a:r>
            <a:endParaRPr lang="pl-PL" sz="1800" kern="1200" dirty="0" smtClean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 marL="0" indent="0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</a:pPr>
            <a:endParaRPr lang="en-US" sz="1800" kern="1200" dirty="0">
              <a:solidFill>
                <a:srgbClr val="4D4D4D"/>
              </a:solidFill>
              <a:latin typeface="Arial" charset="0"/>
              <a:ea typeface="ヒラギノ角ゴ Pro W3"/>
              <a:cs typeface="ヒラギノ角ゴ Pro W3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</a:pPr>
            <a:r>
              <a:rPr lang="en-US" sz="1800" kern="1200" dirty="0" smtClean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Excellent </a:t>
            </a:r>
            <a:r>
              <a:rPr lang="en-US" sz="1800" kern="1200" dirty="0">
                <a:solidFill>
                  <a:srgbClr val="4D4D4D"/>
                </a:solidFill>
                <a:latin typeface="Arial" charset="0"/>
                <a:ea typeface="ヒラギノ角ゴ Pro W3"/>
                <a:cs typeface="ヒラギノ角ゴ Pro W3"/>
              </a:rPr>
              <a:t>relationships with relevant trade, retailers and installer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5"/>
          <p:cNvSpPr>
            <a:spLocks noChangeArrowheads="1"/>
          </p:cNvSpPr>
          <p:nvPr/>
        </p:nvSpPr>
        <p:spPr bwMode="auto">
          <a:xfrm>
            <a:off x="501649" y="879566"/>
            <a:ext cx="5646601" cy="177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0" rIns="0" bIns="0" anchor="b"/>
          <a:lstStyle/>
          <a:p>
            <a:r>
              <a:rPr lang="en-US" sz="5400" dirty="0" err="1">
                <a:solidFill>
                  <a:schemeClr val="bg1"/>
                </a:solidFill>
              </a:rPr>
              <a:t>Köszönöm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szíves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figyelmüket</a:t>
            </a:r>
            <a:r>
              <a:rPr lang="en-US" sz="5400" dirty="0">
                <a:solidFill>
                  <a:schemeClr val="bg1"/>
                </a:solidFill>
              </a:rPr>
              <a:t>! </a:t>
            </a:r>
            <a:endParaRPr lang="de-DE" sz="5200" b="1" dirty="0">
              <a:solidFill>
                <a:schemeClr val="bg1"/>
              </a:solidFill>
              <a:ea typeface="MS PGothic" pitchFamily="34" charset="-128"/>
              <a:cs typeface="ヒラギノ角ゴ Pro W3"/>
            </a:endParaRPr>
          </a:p>
        </p:txBody>
      </p:sp>
      <p:pic>
        <p:nvPicPr>
          <p:cNvPr id="445443" name="Bild 11" descr="horizon_schwarz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50" y="5432425"/>
            <a:ext cx="41402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444" name="Rectangle 5"/>
          <p:cNvSpPr>
            <a:spLocks noChangeArrowheads="1"/>
          </p:cNvSpPr>
          <p:nvPr/>
        </p:nvSpPr>
        <p:spPr bwMode="auto">
          <a:xfrm>
            <a:off x="406400" y="5802313"/>
            <a:ext cx="81438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0" rIns="0" bIns="0" anchor="b"/>
          <a:lstStyle/>
          <a:p>
            <a:r>
              <a:rPr lang="pl-PL" sz="2800" dirty="0" smtClean="0">
                <a:solidFill>
                  <a:schemeClr val="bg1"/>
                </a:solidFill>
                <a:cs typeface="ヒラギノ角ゴ Pro W3"/>
              </a:rPr>
              <a:t>Marcin.Deka@ses.com</a:t>
            </a:r>
            <a:endParaRPr lang="pl-PL" sz="2800" dirty="0">
              <a:solidFill>
                <a:schemeClr val="bg1"/>
              </a:solidFill>
              <a:cs typeface="ヒラギノ角ゴ Pro W3"/>
            </a:endParaRPr>
          </a:p>
          <a:p>
            <a:r>
              <a:rPr lang="pl-PL" sz="2000" dirty="0" smtClean="0">
                <a:solidFill>
                  <a:schemeClr val="bg1"/>
                </a:solidFill>
                <a:cs typeface="ヒラギノ角ゴ Pro W3"/>
              </a:rPr>
              <a:t>Senior Sales Coordinator, Media &amp; Broadband</a:t>
            </a:r>
            <a:endParaRPr lang="de-DE" sz="2000" dirty="0">
              <a:solidFill>
                <a:schemeClr val="bg1"/>
              </a:solidFill>
              <a:cs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1187 ASTRA_PPTTemplChart">
  <a:themeElements>
    <a:clrScheme name="">
      <a:dk1>
        <a:srgbClr val="000000"/>
      </a:dk1>
      <a:lt1>
        <a:srgbClr val="FFFFFF"/>
      </a:lt1>
      <a:dk2>
        <a:srgbClr val="000000"/>
      </a:dk2>
      <a:lt2>
        <a:srgbClr val="5C686C"/>
      </a:lt2>
      <a:accent1>
        <a:srgbClr val="7DA7CE"/>
      </a:accent1>
      <a:accent2>
        <a:srgbClr val="1A335F"/>
      </a:accent2>
      <a:accent3>
        <a:srgbClr val="FFFFFF"/>
      </a:accent3>
      <a:accent4>
        <a:srgbClr val="000000"/>
      </a:accent4>
      <a:accent5>
        <a:srgbClr val="BFD0E3"/>
      </a:accent5>
      <a:accent6>
        <a:srgbClr val="162D55"/>
      </a:accent6>
      <a:hlink>
        <a:srgbClr val="095AA6"/>
      </a:hlink>
      <a:folHlink>
        <a:srgbClr val="C8D8DF"/>
      </a:folHlink>
    </a:clrScheme>
    <a:fontScheme name="1187 ASTRA_PPTTemplChar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1187 ASTRA_PPTTemplCha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87 ASTRA_PPTTemplCha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87 ASTRA_PPTTemplCha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87 ASTRA_PPTTemplCha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87 ASTRA_PPTTemplCha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87 ASTRA_PPTTemplCha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87 ASTRA_PPTTemplCha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Powerpoint_2003">
  <a:themeElements>
    <a:clrScheme name="110812-SES-2003 14">
      <a:dk1>
        <a:srgbClr val="000000"/>
      </a:dk1>
      <a:lt1>
        <a:srgbClr val="FFFFFF"/>
      </a:lt1>
      <a:dk2>
        <a:srgbClr val="505A64"/>
      </a:dk2>
      <a:lt2>
        <a:srgbClr val="AFB9C3"/>
      </a:lt2>
      <a:accent1>
        <a:srgbClr val="0091D2"/>
      </a:accent1>
      <a:accent2>
        <a:srgbClr val="004691"/>
      </a:accent2>
      <a:accent3>
        <a:srgbClr val="FFFFFF"/>
      </a:accent3>
      <a:accent4>
        <a:srgbClr val="000000"/>
      </a:accent4>
      <a:accent5>
        <a:srgbClr val="AAC7E5"/>
      </a:accent5>
      <a:accent6>
        <a:srgbClr val="003F83"/>
      </a:accent6>
      <a:hlink>
        <a:srgbClr val="B40082"/>
      </a:hlink>
      <a:folHlink>
        <a:srgbClr val="6E2D87"/>
      </a:folHlink>
    </a:clrScheme>
    <a:fontScheme name="110812-SES-20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0812-SES-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0812-SES-2003 13">
        <a:dk1>
          <a:srgbClr val="000000"/>
        </a:dk1>
        <a:lt1>
          <a:srgbClr val="FFFFFF"/>
        </a:lt1>
        <a:dk2>
          <a:srgbClr val="505A64"/>
        </a:dk2>
        <a:lt2>
          <a:srgbClr val="AFB9C3"/>
        </a:lt2>
        <a:accent1>
          <a:srgbClr val="0091D2"/>
        </a:accent1>
        <a:accent2>
          <a:srgbClr val="B40082"/>
        </a:accent2>
        <a:accent3>
          <a:srgbClr val="FFFFFF"/>
        </a:accent3>
        <a:accent4>
          <a:srgbClr val="000000"/>
        </a:accent4>
        <a:accent5>
          <a:srgbClr val="AAC7E5"/>
        </a:accent5>
        <a:accent6>
          <a:srgbClr val="A30075"/>
        </a:accent6>
        <a:hlink>
          <a:srgbClr val="004691"/>
        </a:hlink>
        <a:folHlink>
          <a:srgbClr val="6E2D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0812-SES-2003 14">
        <a:dk1>
          <a:srgbClr val="000000"/>
        </a:dk1>
        <a:lt1>
          <a:srgbClr val="FFFFFF"/>
        </a:lt1>
        <a:dk2>
          <a:srgbClr val="505A64"/>
        </a:dk2>
        <a:lt2>
          <a:srgbClr val="AFB9C3"/>
        </a:lt2>
        <a:accent1>
          <a:srgbClr val="0091D2"/>
        </a:accent1>
        <a:accent2>
          <a:srgbClr val="004691"/>
        </a:accent2>
        <a:accent3>
          <a:srgbClr val="FFFFFF"/>
        </a:accent3>
        <a:accent4>
          <a:srgbClr val="000000"/>
        </a:accent4>
        <a:accent5>
          <a:srgbClr val="AAC7E5"/>
        </a:accent5>
        <a:accent6>
          <a:srgbClr val="003F83"/>
        </a:accent6>
        <a:hlink>
          <a:srgbClr val="B40082"/>
        </a:hlink>
        <a:folHlink>
          <a:srgbClr val="6E2D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8977</TotalTime>
  <Words>519</Words>
  <Application>Microsoft Office PowerPoint</Application>
  <PresentationFormat>On-screen Show (4:3)</PresentationFormat>
  <Paragraphs>160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5_1187 ASTRA_PPTTemplChart</vt:lpstr>
      <vt:lpstr>6_Powerpoint_2003</vt:lpstr>
      <vt:lpstr>Chart</vt:lpstr>
      <vt:lpstr>ASTRA satellites  - unique distribution mean across Central Eastern Europe</vt:lpstr>
      <vt:lpstr>Introduction to SES</vt:lpstr>
      <vt:lpstr>ASTRA Central Eastern Europe - Who We Are</vt:lpstr>
      <vt:lpstr>SES - satellite orbital positions</vt:lpstr>
      <vt:lpstr>Dish Diameter Footprint ASTRA 3B at 23.5E</vt:lpstr>
      <vt:lpstr>SES customers on 23.5E (examples)</vt:lpstr>
      <vt:lpstr>SES customers on 19.2E (examples)</vt:lpstr>
      <vt:lpstr>SES customers on 31.5E (examples)</vt:lpstr>
      <vt:lpstr>Currently more than 200 HD channels  on ASTRA satellites</vt:lpstr>
      <vt:lpstr>SES customers in CEE region</vt:lpstr>
      <vt:lpstr>Case study: Czech Republic and Slovakia</vt:lpstr>
      <vt:lpstr>ASTRA Household Coverage in Hungary</vt:lpstr>
      <vt:lpstr>DTT via satellite accelerates the digitalization</vt:lpstr>
      <vt:lpstr>Summary</vt:lpstr>
      <vt:lpstr>PowerPoint Presentation</vt:lpstr>
    </vt:vector>
  </TitlesOfParts>
  <Company>SES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INT</dc:creator>
  <cp:lastModifiedBy>Marcin Deka</cp:lastModifiedBy>
  <cp:revision>792</cp:revision>
  <dcterms:created xsi:type="dcterms:W3CDTF">2007-10-25T11:31:09Z</dcterms:created>
  <dcterms:modified xsi:type="dcterms:W3CDTF">2011-10-27T10:22:15Z</dcterms:modified>
</cp:coreProperties>
</file>