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09" r:id="rId2"/>
    <p:sldId id="318" r:id="rId3"/>
    <p:sldId id="312" r:id="rId4"/>
    <p:sldId id="261" r:id="rId5"/>
    <p:sldId id="301" r:id="rId6"/>
    <p:sldId id="302" r:id="rId7"/>
    <p:sldId id="303" r:id="rId8"/>
    <p:sldId id="304" r:id="rId9"/>
    <p:sldId id="307" r:id="rId10"/>
    <p:sldId id="319" r:id="rId11"/>
    <p:sldId id="317" r:id="rId12"/>
  </p:sldIdLst>
  <p:sldSz cx="9144000" cy="6858000" type="screen4x3"/>
  <p:notesSz cx="6858000" cy="97155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0" autoAdjust="0"/>
    <p:restoredTop sz="94660"/>
  </p:normalViewPr>
  <p:slideViewPr>
    <p:cSldViewPr>
      <p:cViewPr>
        <p:scale>
          <a:sx n="50" d="100"/>
          <a:sy n="50" d="100"/>
        </p:scale>
        <p:origin x="-595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9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55A6475-161E-4A55-9C66-C93BCB31DEE0}" type="datetimeFigureOut">
              <a:rPr lang="hu-HU"/>
              <a:pPr>
                <a:defRPr/>
              </a:pPr>
              <a:t>2011.10.27.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204CBA2-0FC5-4F8B-9DE9-1B9DEC09C91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03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8A7DCE7-F6C2-4593-9B69-7263CBA7FA26}" type="datetimeFigureOut">
              <a:rPr lang="hu-HU"/>
              <a:pPr>
                <a:defRPr/>
              </a:pPr>
              <a:t>2011.10.27.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F8EDC5C-6BC4-46B1-8FDF-10E7209D57F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9455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A8F9-27BA-4803-A673-FAEF859612D4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smtClean="0"/>
              <a:t>1. Bigger Net Income = BNI</a:t>
            </a:r>
          </a:p>
          <a:p>
            <a:pPr eaLnBrk="1" hangingPunct="1">
              <a:spcBef>
                <a:spcPct val="0"/>
              </a:spcBef>
            </a:pPr>
            <a:endParaRPr lang="hu-HU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2. 25 éve alapította dr. Ivan Misner</a:t>
            </a:r>
          </a:p>
          <a:p>
            <a:pPr eaLnBrk="1" hangingPunct="1">
              <a:spcBef>
                <a:spcPct val="0"/>
              </a:spcBef>
            </a:pPr>
            <a:endParaRPr lang="hu-HU" b="1" smtClean="0"/>
          </a:p>
          <a:p>
            <a:pPr eaLnBrk="1" hangingPunct="1">
              <a:spcBef>
                <a:spcPct val="0"/>
              </a:spcBef>
            </a:pPr>
            <a:r>
              <a:rPr lang="hu-HU" b="1" smtClean="0"/>
              <a:t>3. célja:</a:t>
            </a:r>
            <a:r>
              <a:rPr lang="hu-HU" smtClean="0"/>
              <a:t> </a:t>
            </a:r>
            <a:r>
              <a:rPr lang="hu-HU" b="1" smtClean="0"/>
              <a:t>üzleti kapcsolatok, ajánlások közvetítése</a:t>
            </a:r>
          </a:p>
          <a:p>
            <a:pPr eaLnBrk="1" hangingPunct="1">
              <a:spcBef>
                <a:spcPct val="0"/>
              </a:spcBef>
            </a:pPr>
            <a:endParaRPr lang="hu-HU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4. Története:</a:t>
            </a:r>
          </a:p>
          <a:p>
            <a:pPr eaLnBrk="1" hangingPunct="1">
              <a:spcBef>
                <a:spcPct val="0"/>
              </a:spcBef>
            </a:pPr>
            <a:endParaRPr lang="hu-HU" smtClean="0"/>
          </a:p>
          <a:p>
            <a:pPr eaLnBrk="1" hangingPunct="1">
              <a:spcBef>
                <a:spcPct val="0"/>
              </a:spcBef>
            </a:pPr>
            <a:r>
              <a:rPr lang="hu-HU" b="1" smtClean="0"/>
              <a:t>Ivan Misner elvesztette legfőbb ügyfelét, mit csináljon?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u-HU" smtClean="0"/>
              <a:t> marketing: drága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u-HU" smtClean="0"/>
              <a:t> értékesítőt felvenni: drága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u-HU" smtClean="0"/>
              <a:t> hideghívás: nehéz és nem hatásos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u-HU" smtClean="0"/>
              <a:t> dm: nem hatékony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hu-HU" smtClean="0"/>
          </a:p>
        </p:txBody>
      </p:sp>
      <p:sp>
        <p:nvSpPr>
          <p:cNvPr id="1434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29CF719-D158-4838-BD0A-79F862C50212}" type="slidenum">
              <a:rPr lang="hu-HU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536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B7C84E-9B0F-44DD-8737-B8B7626679EE}" type="slidenum">
              <a:rPr lang="hu-HU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638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153E13E-C8AB-4A73-8614-D88529A34CA8}" type="slidenum">
              <a:rPr lang="hu-HU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079AE4-0253-4683-83B3-6DA9C5F6148E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EC67FA-6398-49C5-8505-9FA0FBDD185D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589BFF-82C5-4D06-B056-288CEE38916B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8EAB0C-D181-4138-A5DE-8641F3B6309F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2292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69EF9-782D-46E2-8B89-BF9BA4872BB2}" type="slidenum">
              <a:rPr lang="hu-H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hu-H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253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D4AA703-7BF6-4F64-A728-1553B87EC83C}" type="slidenum">
              <a:rPr lang="hu-HU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253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D4AA703-7BF6-4F64-A728-1553B87EC83C}" type="slidenum">
              <a:rPr lang="hu-HU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261903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8313" y="2133600"/>
            <a:ext cx="8229600" cy="3776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61252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76078"/>
                <a:invGamma/>
              </a:schemeClr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2) EU Powerpoint-1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/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kerekített téglalap 2"/>
          <p:cNvSpPr/>
          <p:nvPr/>
        </p:nvSpPr>
        <p:spPr bwMode="auto">
          <a:xfrm>
            <a:off x="3347864" y="548680"/>
            <a:ext cx="3528392" cy="1080120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2400" b="1" kern="0" dirty="0"/>
              <a:t>Új ügyfelek 4,5 forrása</a:t>
            </a:r>
          </a:p>
        </p:txBody>
      </p:sp>
      <p:pic>
        <p:nvPicPr>
          <p:cNvPr id="2052" name="Picture 4" descr="C:\Users\USER\Pictures\My Pictures\_DSC7263.tif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2262859"/>
            <a:ext cx="5832648" cy="381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>
            <a:spLocks noChangeArrowheads="1"/>
          </p:cNvSpPr>
          <p:nvPr/>
        </p:nvSpPr>
        <p:spPr bwMode="auto">
          <a:xfrm>
            <a:off x="3059113" y="1125538"/>
            <a:ext cx="3816350" cy="10795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/>
              <a:t>Avidor András</a:t>
            </a:r>
            <a:endParaRPr lang="hu-HU" sz="2800"/>
          </a:p>
        </p:txBody>
      </p:sp>
      <p:sp>
        <p:nvSpPr>
          <p:cNvPr id="11" name="Lekerekített téglalap 10"/>
          <p:cNvSpPr/>
          <p:nvPr/>
        </p:nvSpPr>
        <p:spPr bwMode="auto">
          <a:xfrm>
            <a:off x="203200" y="2924175"/>
            <a:ext cx="1016000" cy="7286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3200" b="1" kern="0" dirty="0"/>
              <a:t>25</a:t>
            </a:r>
          </a:p>
        </p:txBody>
      </p:sp>
      <p:sp>
        <p:nvSpPr>
          <p:cNvPr id="13" name="Lekerekített téglalap 12"/>
          <p:cNvSpPr/>
          <p:nvPr/>
        </p:nvSpPr>
        <p:spPr bwMode="auto">
          <a:xfrm>
            <a:off x="395288" y="3068638"/>
            <a:ext cx="1304925" cy="86518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4000" b="1" kern="0" dirty="0"/>
              <a:t>51</a:t>
            </a:r>
          </a:p>
        </p:txBody>
      </p:sp>
      <p:sp>
        <p:nvSpPr>
          <p:cNvPr id="14" name="Lekerekített téglalap 13"/>
          <p:cNvSpPr/>
          <p:nvPr/>
        </p:nvSpPr>
        <p:spPr bwMode="auto">
          <a:xfrm>
            <a:off x="701675" y="3221038"/>
            <a:ext cx="2520950" cy="100806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108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4800" b="1" kern="0" dirty="0"/>
              <a:t>5,900</a:t>
            </a:r>
          </a:p>
        </p:txBody>
      </p:sp>
      <p:sp>
        <p:nvSpPr>
          <p:cNvPr id="15" name="Lekerekített téglalap 14"/>
          <p:cNvSpPr/>
          <p:nvPr/>
        </p:nvSpPr>
        <p:spPr bwMode="auto">
          <a:xfrm>
            <a:off x="1047750" y="3416300"/>
            <a:ext cx="3384550" cy="122396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108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6000" b="1" kern="0" dirty="0"/>
              <a:t>140,000</a:t>
            </a:r>
          </a:p>
        </p:txBody>
      </p:sp>
      <p:sp>
        <p:nvSpPr>
          <p:cNvPr id="16" name="Lekerekített téglalap 15"/>
          <p:cNvSpPr/>
          <p:nvPr/>
        </p:nvSpPr>
        <p:spPr bwMode="auto">
          <a:xfrm>
            <a:off x="1219200" y="3652838"/>
            <a:ext cx="6448425" cy="98742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6000" b="1" kern="0" dirty="0"/>
              <a:t>2,6 milliárd dollár</a:t>
            </a:r>
          </a:p>
        </p:txBody>
      </p:sp>
      <p:sp>
        <p:nvSpPr>
          <p:cNvPr id="17" name="Lekerekített téglalap 16"/>
          <p:cNvSpPr/>
          <p:nvPr/>
        </p:nvSpPr>
        <p:spPr bwMode="auto">
          <a:xfrm>
            <a:off x="1331913" y="3740150"/>
            <a:ext cx="7385050" cy="18002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4400" b="1" kern="0" dirty="0">
                <a:solidFill>
                  <a:srgbClr val="660033"/>
                </a:solidFill>
              </a:rPr>
              <a:t>2008, 300, 15%, </a:t>
            </a:r>
            <a:r>
              <a:rPr lang="hu-HU" sz="4400" b="1" kern="0" dirty="0" smtClean="0">
                <a:solidFill>
                  <a:srgbClr val="660033"/>
                </a:solidFill>
              </a:rPr>
              <a:t>2+ </a:t>
            </a:r>
            <a:r>
              <a:rPr lang="hu-HU" sz="4400" b="1" kern="0" dirty="0">
                <a:solidFill>
                  <a:srgbClr val="660033"/>
                </a:solidFill>
              </a:rPr>
              <a:t>MD Ft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79388" y="2205038"/>
            <a:ext cx="8713787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hu-HU" sz="2000" dirty="0"/>
              <a:t>A Business Network International </a:t>
            </a:r>
            <a:r>
              <a:rPr lang="hu-HU" sz="2000" dirty="0" smtClean="0"/>
              <a:t>magyarországi </a:t>
            </a:r>
            <a:r>
              <a:rPr lang="hu-HU" sz="2000" dirty="0"/>
              <a:t>társigazgatója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098925" y="3140968"/>
            <a:ext cx="4794250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hu-HU" sz="2000" dirty="0"/>
              <a:t>A „29%, a megoldás” társszerzője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3222625" y="2668527"/>
            <a:ext cx="5671268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hu-HU" sz="2000" dirty="0" smtClean="0"/>
              <a:t>31, 2,5, pilóta-&gt;BNI, oktatás, média</a:t>
            </a:r>
            <a:endParaRPr lang="hu-H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 animBg="1"/>
      <p:bldP spid="10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/>
              <a:t>Minden a kapcsolatokon </a:t>
            </a:r>
            <a:r>
              <a:rPr lang="hu-HU" sz="2800" b="1" dirty="0" smtClean="0"/>
              <a:t>múlik</a:t>
            </a:r>
            <a:endParaRPr lang="hu-HU" sz="2800" dirty="0"/>
          </a:p>
        </p:txBody>
      </p:sp>
      <p:sp>
        <p:nvSpPr>
          <p:cNvPr id="12" name="Lekerekített téglalap 11"/>
          <p:cNvSpPr/>
          <p:nvPr/>
        </p:nvSpPr>
        <p:spPr bwMode="auto">
          <a:xfrm>
            <a:off x="3419475" y="2265363"/>
            <a:ext cx="4176713" cy="165735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6000" b="1" kern="0" dirty="0"/>
              <a:t>29% képes</a:t>
            </a:r>
          </a:p>
        </p:txBody>
      </p:sp>
      <p:sp>
        <p:nvSpPr>
          <p:cNvPr id="13" name="Lekerekített téglalap 12"/>
          <p:cNvSpPr/>
          <p:nvPr/>
        </p:nvSpPr>
        <p:spPr bwMode="auto">
          <a:xfrm>
            <a:off x="311150" y="4081463"/>
            <a:ext cx="5688013" cy="108108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4400" b="1" kern="0" dirty="0"/>
              <a:t>97% tudja</a:t>
            </a:r>
          </a:p>
        </p:txBody>
      </p:sp>
      <p:sp>
        <p:nvSpPr>
          <p:cNvPr id="14" name="Lekerekített téglalap 13"/>
          <p:cNvSpPr/>
          <p:nvPr/>
        </p:nvSpPr>
        <p:spPr bwMode="auto">
          <a:xfrm>
            <a:off x="323850" y="2420938"/>
            <a:ext cx="2651125" cy="57626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2000" b="1" kern="0" dirty="0"/>
              <a:t>50-70 ismerős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311150" y="3213100"/>
            <a:ext cx="2663825" cy="57626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2000" b="1" kern="0" dirty="0"/>
              <a:t>150-200 kapcsolat</a:t>
            </a:r>
          </a:p>
        </p:txBody>
      </p:sp>
      <p:sp>
        <p:nvSpPr>
          <p:cNvPr id="8" name="Lekerekített téglalap 7"/>
          <p:cNvSpPr/>
          <p:nvPr/>
        </p:nvSpPr>
        <p:spPr bwMode="auto">
          <a:xfrm>
            <a:off x="323850" y="2265363"/>
            <a:ext cx="7272338" cy="2892425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72000" rIns="36000" bIns="36000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sz="6000" b="1" kern="0" dirty="0"/>
              <a:t>3% terve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429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Fogalmak</a:t>
            </a:r>
            <a:endParaRPr lang="en-US" smtClean="0"/>
          </a:p>
        </p:txBody>
      </p:sp>
      <p:sp>
        <p:nvSpPr>
          <p:cNvPr id="8" name="Lekerekített téglalap 7"/>
          <p:cNvSpPr/>
          <p:nvPr/>
        </p:nvSpPr>
        <p:spPr bwMode="auto">
          <a:xfrm>
            <a:off x="361950" y="2157413"/>
            <a:ext cx="8135938" cy="44783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8000" tIns="72000" rIns="36000" bIns="36000"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hu-HU" sz="3200" kern="0" dirty="0">
                <a:solidFill>
                  <a:srgbClr val="000000"/>
                </a:solidFill>
                <a:latin typeface="Arial"/>
                <a:cs typeface="Arial"/>
              </a:rPr>
              <a:t>Üzleti kapcsolatépítés – Net–</a:t>
            </a:r>
            <a:r>
              <a:rPr lang="hu-HU" sz="3200" kern="0" dirty="0" err="1">
                <a:solidFill>
                  <a:srgbClr val="000000"/>
                </a:solidFill>
                <a:latin typeface="Arial"/>
                <a:cs typeface="Arial"/>
              </a:rPr>
              <a:t>working</a:t>
            </a:r>
            <a:r>
              <a:rPr lang="hu-HU" sz="3200" kern="0" dirty="0">
                <a:solidFill>
                  <a:srgbClr val="000000"/>
                </a:solidFill>
                <a:latin typeface="Arial"/>
                <a:cs typeface="Arial"/>
              </a:rPr>
              <a:t> (edzőterem):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u-HU" sz="2800" kern="0" dirty="0">
                <a:solidFill>
                  <a:srgbClr val="000000"/>
                </a:solidFill>
                <a:latin typeface="Arial"/>
                <a:cs typeface="Arial"/>
              </a:rPr>
              <a:t>Kölcsönös üzleti ajánlatok létrehozására szolgáló partnerség megteremtése, üzemeltetése, fejlesztése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hu-HU" sz="3200" kern="0" dirty="0">
                <a:solidFill>
                  <a:srgbClr val="000000"/>
                </a:solidFill>
                <a:latin typeface="Arial"/>
                <a:cs typeface="Arial"/>
              </a:rPr>
              <a:t>Üzleti ajánlat: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u-HU" sz="2800" kern="0" dirty="0">
                <a:solidFill>
                  <a:srgbClr val="000000"/>
                </a:solidFill>
                <a:latin typeface="Arial"/>
                <a:cs typeface="Arial"/>
              </a:rPr>
              <a:t>Előkészített, mindkét fél igényeihez illő, üzleti lehetőség</a:t>
            </a:r>
          </a:p>
        </p:txBody>
      </p:sp>
      <p:pic>
        <p:nvPicPr>
          <p:cNvPr id="4" name="Kép 3" descr="arnold.jpg"/>
          <p:cNvPicPr>
            <a:picLocks noGrp="1" noChangeAspect="1"/>
          </p:cNvPicPr>
          <p:nvPr isPhoto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857375"/>
            <a:ext cx="180975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SE BECSÜLJ LE EGY NŐT - WMV. (GY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88640"/>
            <a:ext cx="8640960" cy="6480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85035 0.0629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17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035 0.06296 L -1.1974 0.0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61" y="-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ekerekített téglalap 12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 smtClean="0"/>
              <a:t>1. Forrás - Ügyfeleink</a:t>
            </a:r>
            <a:endParaRPr lang="hu-HU" sz="28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38" y="260351"/>
            <a:ext cx="2880618" cy="180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395288" y="2276475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hu-HU" sz="2400" dirty="0"/>
              <a:t>Szükségük volt – Megbíztak cégedben - Fizettek - Örültek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95288" y="2895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MIÉRT NEM RENDEL TÖBBET / AJÁNL TOVÁBB?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395288" y="3573463"/>
            <a:ext cx="8497887" cy="461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Először adjunk!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395288" y="4292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 smtClean="0"/>
              <a:t>Személyes találkozó - </a:t>
            </a:r>
            <a:r>
              <a:rPr lang="hu-HU" sz="2400" dirty="0"/>
              <a:t>45 perc, hatékony, eredményes</a:t>
            </a:r>
          </a:p>
        </p:txBody>
      </p:sp>
      <p:sp>
        <p:nvSpPr>
          <p:cNvPr id="10" name="Téglalap 9"/>
          <p:cNvSpPr>
            <a:spLocks noChangeArrowheads="1"/>
          </p:cNvSpPr>
          <p:nvPr/>
        </p:nvSpPr>
        <p:spPr bwMode="auto">
          <a:xfrm rot="19842862">
            <a:off x="1176338" y="3020219"/>
            <a:ext cx="6935787" cy="15684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800" b="1" dirty="0"/>
              <a:t>„Aki ad, az NYER</a:t>
            </a:r>
            <a:r>
              <a:rPr lang="hu-HU" sz="4800" b="1" dirty="0" smtClean="0"/>
              <a:t>!</a:t>
            </a:r>
            <a:r>
              <a:rPr lang="hu-HU" sz="4800" b="1" baseline="30000" dirty="0" smtClean="0"/>
              <a:t> ®</a:t>
            </a:r>
            <a:r>
              <a:rPr lang="hu-HU" sz="4800" b="1" dirty="0" smtClean="0"/>
              <a:t>”</a:t>
            </a:r>
            <a:endParaRPr lang="hu-HU" sz="4800" b="1" dirty="0"/>
          </a:p>
          <a:p>
            <a:pPr algn="ctr"/>
            <a:r>
              <a:rPr lang="hu-HU" sz="4800" b="1" dirty="0"/>
              <a:t>WII FM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  <p:bldP spid="11" grpId="0" animBg="1"/>
      <p:bldP spid="12" grpId="0" animBg="1"/>
      <p:bldP spid="10" grpId="0" animBg="1"/>
      <p:bldP spid="10" grpId="1" animBg="1"/>
      <p:bldP spid="1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kerekített téglalap 14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 smtClean="0"/>
              <a:t>2.a. Forrás - Beszállítóink</a:t>
            </a:r>
            <a:endParaRPr lang="hu-HU" sz="28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95288" y="2276475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Besszállítóink – nem akarnak minket elveszíteni!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95288" y="2895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Miért nem nyújt többet?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395288" y="3573463"/>
            <a:ext cx="8497887" cy="461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Nem tudja mit szeretnénk!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41" y="188913"/>
            <a:ext cx="2809007" cy="194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zövegdoboz 12"/>
          <p:cNvSpPr txBox="1"/>
          <p:nvPr/>
        </p:nvSpPr>
        <p:spPr>
          <a:xfrm>
            <a:off x="395288" y="4292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1-2-1 25 perc, hatékony, eredményes</a:t>
            </a:r>
          </a:p>
        </p:txBody>
      </p:sp>
      <p:sp>
        <p:nvSpPr>
          <p:cNvPr id="14" name="Téglalap 13"/>
          <p:cNvSpPr>
            <a:spLocks noChangeArrowheads="1"/>
          </p:cNvSpPr>
          <p:nvPr/>
        </p:nvSpPr>
        <p:spPr bwMode="auto">
          <a:xfrm rot="19842862">
            <a:off x="1176337" y="2342356"/>
            <a:ext cx="6935787" cy="15684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800" b="1" dirty="0"/>
              <a:t>„Aki ad, az NYER</a:t>
            </a:r>
            <a:r>
              <a:rPr lang="hu-HU" sz="4800" b="1" dirty="0" smtClean="0"/>
              <a:t>!</a:t>
            </a:r>
            <a:r>
              <a:rPr lang="hu-HU" sz="4800" b="1" baseline="30000" dirty="0" smtClean="0"/>
              <a:t> ®</a:t>
            </a:r>
            <a:r>
              <a:rPr lang="hu-HU" sz="4800" b="1" dirty="0" smtClean="0"/>
              <a:t>”</a:t>
            </a:r>
            <a:endParaRPr lang="hu-HU" sz="4800" b="1" dirty="0"/>
          </a:p>
          <a:p>
            <a:pPr algn="ctr"/>
            <a:r>
              <a:rPr lang="hu-HU" sz="4800" b="1" dirty="0"/>
              <a:t>WII FM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 animBg="1"/>
      <p:bldP spid="11" grpId="0" animBg="1"/>
      <p:bldP spid="13" grpId="0" animBg="1"/>
      <p:bldP spid="14" grpId="0" animBg="1"/>
      <p:bldP spid="14" grpId="1" animBg="1"/>
      <p:bldP spid="1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kerekített téglalap 11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 smtClean="0"/>
              <a:t>2.b. Forrás - Alkalmazottaink</a:t>
            </a:r>
            <a:endParaRPr lang="hu-HU" sz="28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95288" y="2276475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Alkalmazottaink – nem tudják, hogy dolguk bevételt termelni!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95288" y="2895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Miért nem hozz ügyfelet?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395288" y="3573463"/>
            <a:ext cx="8497887" cy="461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Nem tudja mit szeretnénk!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395288" y="4292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Csoportos, 10 perc, hatékony, eredményes</a:t>
            </a:r>
          </a:p>
        </p:txBody>
      </p:sp>
      <p:sp>
        <p:nvSpPr>
          <p:cNvPr id="10" name="Téglalap 9"/>
          <p:cNvSpPr>
            <a:spLocks noChangeArrowheads="1"/>
          </p:cNvSpPr>
          <p:nvPr/>
        </p:nvSpPr>
        <p:spPr bwMode="auto">
          <a:xfrm rot="19842862">
            <a:off x="1176338" y="2342356"/>
            <a:ext cx="6935787" cy="15684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800" b="1" dirty="0"/>
              <a:t>„Aki ad, az NYER</a:t>
            </a:r>
            <a:r>
              <a:rPr lang="hu-HU" sz="4800" b="1" dirty="0" smtClean="0"/>
              <a:t>!</a:t>
            </a:r>
            <a:r>
              <a:rPr lang="hu-HU" sz="4800" b="1" baseline="30000" dirty="0" smtClean="0"/>
              <a:t> ®</a:t>
            </a:r>
            <a:r>
              <a:rPr lang="hu-HU" sz="4800" b="1" dirty="0" smtClean="0"/>
              <a:t>”</a:t>
            </a:r>
            <a:endParaRPr lang="hu-HU" sz="4800" b="1" dirty="0"/>
          </a:p>
          <a:p>
            <a:pPr algn="ctr"/>
            <a:r>
              <a:rPr lang="hu-HU" sz="4800" b="1" dirty="0"/>
              <a:t>WII FM</a:t>
            </a:r>
          </a:p>
        </p:txBody>
      </p:sp>
      <p:pic>
        <p:nvPicPr>
          <p:cNvPr id="8202" name="Picture 10" descr="http://t2.gstatic.com/images?q=tbn:ANd9GcR2-Gag9J311dGCPMEE9BjAlRTaXTcpHpDzpNXhPbTwwcZRjMzFC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400"/>
            <a:ext cx="280856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 autoUpdateAnimBg="0"/>
      <p:bldP spid="9" grpId="0" animBg="1" autoUpdateAnimBg="0"/>
      <p:bldP spid="11" grpId="0" animBg="1" autoUpdateAnimBg="0"/>
      <p:bldP spid="15" grpId="0" animBg="1" autoUpdateAnimBg="0"/>
      <p:bldP spid="1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kerekített téglalap 14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 smtClean="0"/>
              <a:t>3. Forrás - Szeretteink</a:t>
            </a:r>
            <a:endParaRPr lang="hu-HU" sz="28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95288" y="2276475"/>
            <a:ext cx="8497887" cy="8318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Szeretteink – nem tudják, hogy mi számunkra a legnagyobb ajándék!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95288" y="32131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Miért nem hozz ügyfelet?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395288" y="37592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Nem tudja mit szeretnénk!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02" y="0"/>
            <a:ext cx="2951162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zövegdoboz 11"/>
          <p:cNvSpPr txBox="1"/>
          <p:nvPr/>
        </p:nvSpPr>
        <p:spPr>
          <a:xfrm>
            <a:off x="395288" y="42926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1-2-1 45 perc, hatékony, eredményes</a:t>
            </a:r>
          </a:p>
        </p:txBody>
      </p:sp>
      <p:sp>
        <p:nvSpPr>
          <p:cNvPr id="13" name="Téglalap 12"/>
          <p:cNvSpPr>
            <a:spLocks noChangeArrowheads="1"/>
          </p:cNvSpPr>
          <p:nvPr/>
        </p:nvSpPr>
        <p:spPr bwMode="auto">
          <a:xfrm rot="19842862">
            <a:off x="1176336" y="2659855"/>
            <a:ext cx="6935787" cy="15684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800" b="1" dirty="0"/>
              <a:t>„Aki ad, az NYER</a:t>
            </a:r>
            <a:r>
              <a:rPr lang="hu-HU" sz="4800" b="1" dirty="0" smtClean="0"/>
              <a:t>!</a:t>
            </a:r>
            <a:r>
              <a:rPr lang="hu-HU" sz="4800" b="1" baseline="30000" dirty="0" smtClean="0"/>
              <a:t> ®</a:t>
            </a:r>
            <a:r>
              <a:rPr lang="hu-HU" sz="4800" b="1" dirty="0" smtClean="0"/>
              <a:t>”</a:t>
            </a:r>
            <a:endParaRPr lang="hu-HU" sz="4800" b="1" dirty="0"/>
          </a:p>
          <a:p>
            <a:pPr algn="ctr"/>
            <a:r>
              <a:rPr lang="hu-HU" sz="4800" b="1" dirty="0"/>
              <a:t>WII FM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3" grpId="1" animBg="1"/>
      <p:bldP spid="1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ekerekített téglalap 9"/>
          <p:cNvSpPr>
            <a:spLocks noChangeArrowheads="1"/>
          </p:cNvSpPr>
          <p:nvPr/>
        </p:nvSpPr>
        <p:spPr bwMode="auto">
          <a:xfrm>
            <a:off x="3419475" y="549275"/>
            <a:ext cx="3313113" cy="1366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ctr"/>
            <a:r>
              <a:rPr lang="hu-HU" sz="2800" b="1" dirty="0"/>
              <a:t>4</a:t>
            </a:r>
            <a:r>
              <a:rPr lang="hu-HU" sz="2800" b="1" dirty="0" smtClean="0"/>
              <a:t>. Forrás – Csodaablak</a:t>
            </a:r>
            <a:endParaRPr lang="hu-HU" sz="28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95288" y="2276475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Hogy vagy? CSODAABLAK! 1 perc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95288" y="3213100"/>
            <a:ext cx="849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400" dirty="0"/>
              <a:t>Név, Foglalkozás, Kit, Miért, Név, Fogas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1913"/>
            <a:ext cx="2880568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églalap 6"/>
          <p:cNvSpPr>
            <a:spLocks noChangeArrowheads="1"/>
          </p:cNvSpPr>
          <p:nvPr/>
        </p:nvSpPr>
        <p:spPr bwMode="auto">
          <a:xfrm rot="19842862">
            <a:off x="1176339" y="2659856"/>
            <a:ext cx="6935787" cy="15684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4800" b="1" dirty="0"/>
              <a:t>„Aki ad, az NYER</a:t>
            </a:r>
            <a:r>
              <a:rPr lang="hu-HU" sz="4800" b="1" dirty="0" smtClean="0"/>
              <a:t>!</a:t>
            </a:r>
            <a:r>
              <a:rPr lang="hu-HU" sz="4800" b="1" baseline="30000" dirty="0" smtClean="0"/>
              <a:t> ®</a:t>
            </a:r>
            <a:r>
              <a:rPr lang="hu-HU" sz="4800" b="1" dirty="0" smtClean="0"/>
              <a:t>”</a:t>
            </a:r>
            <a:endParaRPr lang="hu-HU" sz="4800" b="1" dirty="0"/>
          </a:p>
          <a:p>
            <a:pPr algn="ctr"/>
            <a:r>
              <a:rPr lang="hu-HU" sz="4800" b="1" dirty="0"/>
              <a:t>WII FM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7" grpId="0" animBg="1"/>
      <p:bldP spid="7" grpId="1" animBg="1"/>
      <p:bldP spid="7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>
            <a:spLocks noChangeArrowheads="1"/>
          </p:cNvSpPr>
          <p:nvPr/>
        </p:nvSpPr>
        <p:spPr bwMode="auto">
          <a:xfrm>
            <a:off x="3275856" y="704890"/>
            <a:ext cx="3611685" cy="70788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„Aki ad, az NYER</a:t>
            </a:r>
            <a:r>
              <a:rPr lang="hu-HU" sz="2000" b="1" dirty="0" smtClean="0"/>
              <a:t>!</a:t>
            </a:r>
            <a:r>
              <a:rPr lang="hu-HU" sz="2000" b="1" baseline="30000" dirty="0" smtClean="0"/>
              <a:t> ®</a:t>
            </a:r>
            <a:r>
              <a:rPr lang="hu-HU" sz="2000" b="1" dirty="0" smtClean="0"/>
              <a:t>”</a:t>
            </a:r>
            <a:endParaRPr lang="hu-HU" sz="2000" b="1" dirty="0"/>
          </a:p>
          <a:p>
            <a:pPr algn="ctr"/>
            <a:r>
              <a:rPr lang="hu-HU" sz="2000" b="1" dirty="0"/>
              <a:t>WII FM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456" y="1772816"/>
            <a:ext cx="3202484" cy="431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40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kerekített téglalap 6"/>
          <p:cNvSpPr/>
          <p:nvPr/>
        </p:nvSpPr>
        <p:spPr bwMode="auto">
          <a:xfrm>
            <a:off x="107504" y="3068638"/>
            <a:ext cx="4392612" cy="1728787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8000" tIns="72000" rIns="36000" bIns="36000" anchor="ctr"/>
          <a:lstStyle/>
          <a:p>
            <a:pPr marL="342900" indent="-342900" algn="ctr">
              <a:lnSpc>
                <a:spcPct val="120000"/>
              </a:lnSpc>
              <a:spcBef>
                <a:spcPct val="20000"/>
              </a:spcBef>
              <a:buSzPct val="80000"/>
              <a:defRPr/>
            </a:pPr>
            <a:r>
              <a:rPr lang="hu-HU" sz="2800" b="1" kern="0" dirty="0"/>
              <a:t>Köszönöm a figyelmet!</a:t>
            </a:r>
            <a:endParaRPr lang="hu-HU" sz="2800" b="1" dirty="0"/>
          </a:p>
          <a:p>
            <a:pPr marL="342900" indent="-342900" algn="ctr">
              <a:lnSpc>
                <a:spcPct val="120000"/>
              </a:lnSpc>
              <a:spcBef>
                <a:spcPct val="20000"/>
              </a:spcBef>
              <a:buSzPct val="80000"/>
              <a:defRPr/>
            </a:pPr>
            <a:r>
              <a:rPr lang="hu-HU" sz="2800" b="1" dirty="0"/>
              <a:t>Avidor András</a:t>
            </a:r>
          </a:p>
          <a:p>
            <a:pPr marL="342900" indent="-342900" algn="ctr">
              <a:lnSpc>
                <a:spcPct val="120000"/>
              </a:lnSpc>
              <a:spcBef>
                <a:spcPct val="20000"/>
              </a:spcBef>
              <a:buSzPct val="80000"/>
              <a:defRPr/>
            </a:pPr>
            <a:r>
              <a:rPr lang="hu-HU" sz="2800" b="1" dirty="0"/>
              <a:t>„Aki ad, az </a:t>
            </a:r>
            <a:r>
              <a:rPr lang="hu-HU" sz="2800" b="1" dirty="0" smtClean="0"/>
              <a:t>nyer!</a:t>
            </a:r>
            <a:r>
              <a:rPr lang="hu-HU" sz="2800" b="1" baseline="30000" dirty="0" smtClean="0"/>
              <a:t>®</a:t>
            </a:r>
            <a:r>
              <a:rPr lang="hu-HU" sz="2800" b="1" dirty="0" smtClean="0"/>
              <a:t>”</a:t>
            </a:r>
            <a:endParaRPr lang="hu-HU" sz="2800" b="1" kern="0" dirty="0"/>
          </a:p>
        </p:txBody>
      </p:sp>
      <p:pic>
        <p:nvPicPr>
          <p:cNvPr id="11268" name="Picture 4" descr="C:\Users\USER\Pictures\My Pictures\_DSC6319.tif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5" y="2259339"/>
            <a:ext cx="4364087" cy="334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5918</TotalTime>
  <Words>392</Words>
  <Application>Microsoft Office PowerPoint</Application>
  <PresentationFormat>Diavetítés a képernyőre (4:3 oldalarány)</PresentationFormat>
  <Paragraphs>84</Paragraphs>
  <Slides>11</Slides>
  <Notes>11</Notes>
  <HiddenSlides>0</HiddenSlides>
  <MMClips>1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Default Design</vt:lpstr>
      <vt:lpstr>PowerPoint bemutató</vt:lpstr>
      <vt:lpstr>PowerPoint bemutató</vt:lpstr>
      <vt:lpstr>PowerPoint bemutató</vt:lpstr>
      <vt:lpstr>Fogalmak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Vendég tájékoztató</dc:title>
  <dc:creator>andras avidor</dc:creator>
  <cp:lastModifiedBy>Avidor András</cp:lastModifiedBy>
  <cp:revision>73</cp:revision>
  <cp:lastPrinted>2011-05-18T08:31:55Z</cp:lastPrinted>
  <dcterms:created xsi:type="dcterms:W3CDTF">2009-10-22T11:29:53Z</dcterms:created>
  <dcterms:modified xsi:type="dcterms:W3CDTF">2011-10-27T12:26:33Z</dcterms:modified>
</cp:coreProperties>
</file>