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0" r:id="rId6"/>
    <p:sldId id="261" r:id="rId7"/>
    <p:sldId id="262" r:id="rId8"/>
    <p:sldId id="263" r:id="rId9"/>
    <p:sldId id="268" r:id="rId10"/>
    <p:sldId id="264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92" d="100"/>
          <a:sy n="92" d="100"/>
        </p:scale>
        <p:origin x="-187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2ADAF2-487E-4F01-85D0-3E7676123EE2}" type="doc">
      <dgm:prSet loTypeId="urn:microsoft.com/office/officeart/2005/8/layout/vList4#1" loCatId="list" qsTypeId="urn:microsoft.com/office/officeart/2009/2/quickstyle/3d8" qsCatId="3D" csTypeId="urn:microsoft.com/office/officeart/2005/8/colors/accent1_5" csCatId="accent1" phldr="1"/>
      <dgm:spPr/>
      <dgm:t>
        <a:bodyPr/>
        <a:lstStyle/>
        <a:p>
          <a:endParaRPr lang="hu-HU"/>
        </a:p>
      </dgm:t>
    </dgm:pt>
    <dgm:pt modelId="{F094ADBE-C759-4578-8C19-42D33747B7A5}">
      <dgm:prSet custT="1"/>
      <dgm:spPr/>
      <dgm:t>
        <a:bodyPr/>
        <a:lstStyle/>
        <a:p>
          <a:pPr rtl="0"/>
          <a:endParaRPr lang="hu-HU" sz="3200" dirty="0" smtClean="0"/>
        </a:p>
        <a:p>
          <a:pPr rtl="0"/>
          <a:r>
            <a:rPr lang="hu-HU" sz="3200" b="1" dirty="0" smtClean="0"/>
            <a:t>2006-ban új távlatok nyíltak</a:t>
          </a:r>
        </a:p>
        <a:p>
          <a:pPr rtl="0"/>
          <a:endParaRPr lang="hu-HU" sz="1800" dirty="0"/>
        </a:p>
      </dgm:t>
    </dgm:pt>
    <dgm:pt modelId="{E5D02DC4-EBEE-48D5-9D3C-4EE86168311A}" type="parTrans" cxnId="{96691D4F-C021-4C59-9580-D7A6F1E3AF7F}">
      <dgm:prSet/>
      <dgm:spPr/>
      <dgm:t>
        <a:bodyPr/>
        <a:lstStyle/>
        <a:p>
          <a:endParaRPr lang="hu-HU"/>
        </a:p>
      </dgm:t>
    </dgm:pt>
    <dgm:pt modelId="{4E37C5BD-5137-483C-A866-52B6C5428EDE}" type="sibTrans" cxnId="{96691D4F-C021-4C59-9580-D7A6F1E3AF7F}">
      <dgm:prSet/>
      <dgm:spPr/>
      <dgm:t>
        <a:bodyPr/>
        <a:lstStyle/>
        <a:p>
          <a:endParaRPr lang="hu-HU"/>
        </a:p>
      </dgm:t>
    </dgm:pt>
    <dgm:pt modelId="{BC672E57-2736-4154-9A0D-D3E565321AAA}" type="pres">
      <dgm:prSet presAssocID="{C22ADAF2-487E-4F01-85D0-3E7676123EE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6F5A1A0-7BE8-427E-9BE1-8A4850B39F04}" type="pres">
      <dgm:prSet presAssocID="{F094ADBE-C759-4578-8C19-42D33747B7A5}" presName="comp" presStyleCnt="0"/>
      <dgm:spPr/>
    </dgm:pt>
    <dgm:pt modelId="{81A94D91-185D-4A63-9F7E-3341BA725D04}" type="pres">
      <dgm:prSet presAssocID="{F094ADBE-C759-4578-8C19-42D33747B7A5}" presName="box" presStyleLbl="node1" presStyleIdx="0" presStyleCnt="1"/>
      <dgm:spPr/>
      <dgm:t>
        <a:bodyPr/>
        <a:lstStyle/>
        <a:p>
          <a:endParaRPr lang="hu-HU"/>
        </a:p>
      </dgm:t>
    </dgm:pt>
    <dgm:pt modelId="{18A42EAC-1F8F-4017-83C3-5670B1F7D282}" type="pres">
      <dgm:prSet presAssocID="{F094ADBE-C759-4578-8C19-42D33747B7A5}" presName="img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5000" b="-45000"/>
          </a:stretch>
        </a:blipFill>
      </dgm:spPr>
      <dgm:t>
        <a:bodyPr/>
        <a:lstStyle/>
        <a:p>
          <a:endParaRPr lang="hu-HU"/>
        </a:p>
      </dgm:t>
    </dgm:pt>
    <dgm:pt modelId="{3BCD0CCB-4C3E-42C6-81F4-D43BF3A2B77A}" type="pres">
      <dgm:prSet presAssocID="{F094ADBE-C759-4578-8C19-42D33747B7A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96691D4F-C021-4C59-9580-D7A6F1E3AF7F}" srcId="{C22ADAF2-487E-4F01-85D0-3E7676123EE2}" destId="{F094ADBE-C759-4578-8C19-42D33747B7A5}" srcOrd="0" destOrd="0" parTransId="{E5D02DC4-EBEE-48D5-9D3C-4EE86168311A}" sibTransId="{4E37C5BD-5137-483C-A866-52B6C5428EDE}"/>
    <dgm:cxn modelId="{A50DBDE7-1C0D-421D-BC9A-0E4DE6EB4EB5}" type="presOf" srcId="{F094ADBE-C759-4578-8C19-42D33747B7A5}" destId="{3BCD0CCB-4C3E-42C6-81F4-D43BF3A2B77A}" srcOrd="1" destOrd="0" presId="urn:microsoft.com/office/officeart/2005/8/layout/vList4#1"/>
    <dgm:cxn modelId="{A2966D2D-D5B9-4991-AD80-A75AA2540884}" type="presOf" srcId="{C22ADAF2-487E-4F01-85D0-3E7676123EE2}" destId="{BC672E57-2736-4154-9A0D-D3E565321AAA}" srcOrd="0" destOrd="0" presId="urn:microsoft.com/office/officeart/2005/8/layout/vList4#1"/>
    <dgm:cxn modelId="{6E55545A-F2AF-4949-8603-71A9675619C9}" type="presOf" srcId="{F094ADBE-C759-4578-8C19-42D33747B7A5}" destId="{81A94D91-185D-4A63-9F7E-3341BA725D04}" srcOrd="0" destOrd="0" presId="urn:microsoft.com/office/officeart/2005/8/layout/vList4#1"/>
    <dgm:cxn modelId="{1D3D46A4-0A3B-45B1-AA06-DEB735C15CB8}" type="presParOf" srcId="{BC672E57-2736-4154-9A0D-D3E565321AAA}" destId="{36F5A1A0-7BE8-427E-9BE1-8A4850B39F04}" srcOrd="0" destOrd="0" presId="urn:microsoft.com/office/officeart/2005/8/layout/vList4#1"/>
    <dgm:cxn modelId="{D891E9FB-7500-42A4-B8BE-641F89529EA6}" type="presParOf" srcId="{36F5A1A0-7BE8-427E-9BE1-8A4850B39F04}" destId="{81A94D91-185D-4A63-9F7E-3341BA725D04}" srcOrd="0" destOrd="0" presId="urn:microsoft.com/office/officeart/2005/8/layout/vList4#1"/>
    <dgm:cxn modelId="{09E826C2-06DB-4CCF-81A0-9339DE9AD3B1}" type="presParOf" srcId="{36F5A1A0-7BE8-427E-9BE1-8A4850B39F04}" destId="{18A42EAC-1F8F-4017-83C3-5670B1F7D282}" srcOrd="1" destOrd="0" presId="urn:microsoft.com/office/officeart/2005/8/layout/vList4#1"/>
    <dgm:cxn modelId="{0F2C078D-F237-4555-83C3-15BBF4EB1669}" type="presParOf" srcId="{36F5A1A0-7BE8-427E-9BE1-8A4850B39F04}" destId="{3BCD0CCB-4C3E-42C6-81F4-D43BF3A2B77A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2ADAF2-487E-4F01-85D0-3E7676123EE2}" type="doc">
      <dgm:prSet loTypeId="urn:microsoft.com/office/officeart/2005/8/layout/vList4#2" loCatId="list" qsTypeId="urn:microsoft.com/office/officeart/2009/2/quickstyle/3d8" qsCatId="3D" csTypeId="urn:microsoft.com/office/officeart/2005/8/colors/accent1_5" csCatId="accent1" phldr="1"/>
      <dgm:spPr/>
      <dgm:t>
        <a:bodyPr/>
        <a:lstStyle/>
        <a:p>
          <a:endParaRPr lang="hu-HU"/>
        </a:p>
      </dgm:t>
    </dgm:pt>
    <dgm:pt modelId="{F094ADBE-C759-4578-8C19-42D33747B7A5}">
      <dgm:prSet custT="1"/>
      <dgm:spPr/>
      <dgm:t>
        <a:bodyPr/>
        <a:lstStyle/>
        <a:p>
          <a:pPr rtl="0"/>
          <a:endParaRPr lang="hu-HU" sz="2800" b="1" dirty="0" smtClean="0"/>
        </a:p>
        <a:p>
          <a:pPr rtl="0"/>
          <a:r>
            <a:rPr lang="hu-HU" sz="2800" b="1" dirty="0" smtClean="0"/>
            <a:t>Komoly sikerrel zárult a Business Telecom kötvénykibocsátása</a:t>
          </a:r>
        </a:p>
        <a:p>
          <a:pPr rtl="0"/>
          <a:endParaRPr lang="hu-HU" sz="3200" dirty="0"/>
        </a:p>
      </dgm:t>
    </dgm:pt>
    <dgm:pt modelId="{E5D02DC4-EBEE-48D5-9D3C-4EE86168311A}" type="parTrans" cxnId="{96691D4F-C021-4C59-9580-D7A6F1E3AF7F}">
      <dgm:prSet/>
      <dgm:spPr/>
      <dgm:t>
        <a:bodyPr/>
        <a:lstStyle/>
        <a:p>
          <a:endParaRPr lang="hu-HU"/>
        </a:p>
      </dgm:t>
    </dgm:pt>
    <dgm:pt modelId="{4E37C5BD-5137-483C-A866-52B6C5428EDE}" type="sibTrans" cxnId="{96691D4F-C021-4C59-9580-D7A6F1E3AF7F}">
      <dgm:prSet/>
      <dgm:spPr/>
      <dgm:t>
        <a:bodyPr/>
        <a:lstStyle/>
        <a:p>
          <a:endParaRPr lang="hu-HU"/>
        </a:p>
      </dgm:t>
    </dgm:pt>
    <dgm:pt modelId="{BC672E57-2736-4154-9A0D-D3E565321AAA}" type="pres">
      <dgm:prSet presAssocID="{C22ADAF2-487E-4F01-85D0-3E7676123EE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6F5A1A0-7BE8-427E-9BE1-8A4850B39F04}" type="pres">
      <dgm:prSet presAssocID="{F094ADBE-C759-4578-8C19-42D33747B7A5}" presName="comp" presStyleCnt="0"/>
      <dgm:spPr/>
    </dgm:pt>
    <dgm:pt modelId="{81A94D91-185D-4A63-9F7E-3341BA725D04}" type="pres">
      <dgm:prSet presAssocID="{F094ADBE-C759-4578-8C19-42D33747B7A5}" presName="box" presStyleLbl="node1" presStyleIdx="0" presStyleCnt="1" custLinFactNeighborX="126" custLinFactNeighborY="-24051"/>
      <dgm:spPr/>
      <dgm:t>
        <a:bodyPr/>
        <a:lstStyle/>
        <a:p>
          <a:endParaRPr lang="hu-HU"/>
        </a:p>
      </dgm:t>
    </dgm:pt>
    <dgm:pt modelId="{18A42EAC-1F8F-4017-83C3-5670B1F7D282}" type="pres">
      <dgm:prSet presAssocID="{F094ADBE-C759-4578-8C19-42D33747B7A5}" presName="img" presStyleLbl="fgImgPlace1" presStyleIdx="0" presStyleCnt="1" custLinFactNeighborX="2441" custLinFactNeighborY="173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3BCD0CCB-4C3E-42C6-81F4-D43BF3A2B77A}" type="pres">
      <dgm:prSet presAssocID="{F094ADBE-C759-4578-8C19-42D33747B7A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1EEF15C0-EF66-43D6-9449-0B19C4F4968A}" type="presOf" srcId="{F094ADBE-C759-4578-8C19-42D33747B7A5}" destId="{81A94D91-185D-4A63-9F7E-3341BA725D04}" srcOrd="0" destOrd="0" presId="urn:microsoft.com/office/officeart/2005/8/layout/vList4#2"/>
    <dgm:cxn modelId="{96691D4F-C021-4C59-9580-D7A6F1E3AF7F}" srcId="{C22ADAF2-487E-4F01-85D0-3E7676123EE2}" destId="{F094ADBE-C759-4578-8C19-42D33747B7A5}" srcOrd="0" destOrd="0" parTransId="{E5D02DC4-EBEE-48D5-9D3C-4EE86168311A}" sibTransId="{4E37C5BD-5137-483C-A866-52B6C5428EDE}"/>
    <dgm:cxn modelId="{C722ED28-4DEF-4C30-B2C6-5B043F378278}" type="presOf" srcId="{C22ADAF2-487E-4F01-85D0-3E7676123EE2}" destId="{BC672E57-2736-4154-9A0D-D3E565321AAA}" srcOrd="0" destOrd="0" presId="urn:microsoft.com/office/officeart/2005/8/layout/vList4#2"/>
    <dgm:cxn modelId="{A85D4FC9-CE1C-4AF1-B92C-B8B56BDBD458}" type="presOf" srcId="{F094ADBE-C759-4578-8C19-42D33747B7A5}" destId="{3BCD0CCB-4C3E-42C6-81F4-D43BF3A2B77A}" srcOrd="1" destOrd="0" presId="urn:microsoft.com/office/officeart/2005/8/layout/vList4#2"/>
    <dgm:cxn modelId="{C0EBEE7E-9D22-4DE9-95C5-5AFCCA82FA11}" type="presParOf" srcId="{BC672E57-2736-4154-9A0D-D3E565321AAA}" destId="{36F5A1A0-7BE8-427E-9BE1-8A4850B39F04}" srcOrd="0" destOrd="0" presId="urn:microsoft.com/office/officeart/2005/8/layout/vList4#2"/>
    <dgm:cxn modelId="{AB550423-205F-4FE6-BEEB-3AB84B1C617C}" type="presParOf" srcId="{36F5A1A0-7BE8-427E-9BE1-8A4850B39F04}" destId="{81A94D91-185D-4A63-9F7E-3341BA725D04}" srcOrd="0" destOrd="0" presId="urn:microsoft.com/office/officeart/2005/8/layout/vList4#2"/>
    <dgm:cxn modelId="{2C284C57-2997-4737-90E4-2ABA96F659A0}" type="presParOf" srcId="{36F5A1A0-7BE8-427E-9BE1-8A4850B39F04}" destId="{18A42EAC-1F8F-4017-83C3-5670B1F7D282}" srcOrd="1" destOrd="0" presId="urn:microsoft.com/office/officeart/2005/8/layout/vList4#2"/>
    <dgm:cxn modelId="{4AF1D5CD-50AA-49B5-BF53-B8148E21200F}" type="presParOf" srcId="{36F5A1A0-7BE8-427E-9BE1-8A4850B39F04}" destId="{3BCD0CCB-4C3E-42C6-81F4-D43BF3A2B77A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2ADAF2-487E-4F01-85D0-3E7676123EE2}" type="doc">
      <dgm:prSet loTypeId="urn:microsoft.com/office/officeart/2005/8/layout/vList4#3" loCatId="list" qsTypeId="urn:microsoft.com/office/officeart/2009/2/quickstyle/3d8" qsCatId="3D" csTypeId="urn:microsoft.com/office/officeart/2005/8/colors/accent1_5" csCatId="accent1" phldr="1"/>
      <dgm:spPr/>
      <dgm:t>
        <a:bodyPr/>
        <a:lstStyle/>
        <a:p>
          <a:endParaRPr lang="hu-HU"/>
        </a:p>
      </dgm:t>
    </dgm:pt>
    <dgm:pt modelId="{F094ADBE-C759-4578-8C19-42D33747B7A5}">
      <dgm:prSet custT="1"/>
      <dgm:spPr/>
      <dgm:t>
        <a:bodyPr/>
        <a:lstStyle/>
        <a:p>
          <a:pPr rtl="0"/>
          <a:r>
            <a:rPr lang="hu-HU" sz="3200" b="1" dirty="0" smtClean="0"/>
            <a:t>Szolgáltatás bővülés</a:t>
          </a:r>
          <a:endParaRPr lang="hu-HU" sz="3200" b="1" dirty="0"/>
        </a:p>
      </dgm:t>
    </dgm:pt>
    <dgm:pt modelId="{E5D02DC4-EBEE-48D5-9D3C-4EE86168311A}" type="parTrans" cxnId="{96691D4F-C021-4C59-9580-D7A6F1E3AF7F}">
      <dgm:prSet/>
      <dgm:spPr/>
      <dgm:t>
        <a:bodyPr/>
        <a:lstStyle/>
        <a:p>
          <a:endParaRPr lang="hu-HU"/>
        </a:p>
      </dgm:t>
    </dgm:pt>
    <dgm:pt modelId="{4E37C5BD-5137-483C-A866-52B6C5428EDE}" type="sibTrans" cxnId="{96691D4F-C021-4C59-9580-D7A6F1E3AF7F}">
      <dgm:prSet/>
      <dgm:spPr/>
      <dgm:t>
        <a:bodyPr/>
        <a:lstStyle/>
        <a:p>
          <a:endParaRPr lang="hu-HU"/>
        </a:p>
      </dgm:t>
    </dgm:pt>
    <dgm:pt modelId="{BC672E57-2736-4154-9A0D-D3E565321AAA}" type="pres">
      <dgm:prSet presAssocID="{C22ADAF2-487E-4F01-85D0-3E7676123EE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6F5A1A0-7BE8-427E-9BE1-8A4850B39F04}" type="pres">
      <dgm:prSet presAssocID="{F094ADBE-C759-4578-8C19-42D33747B7A5}" presName="comp" presStyleCnt="0"/>
      <dgm:spPr/>
    </dgm:pt>
    <dgm:pt modelId="{81A94D91-185D-4A63-9F7E-3341BA725D04}" type="pres">
      <dgm:prSet presAssocID="{F094ADBE-C759-4578-8C19-42D33747B7A5}" presName="box" presStyleLbl="node1" presStyleIdx="0" presStyleCnt="1"/>
      <dgm:spPr/>
      <dgm:t>
        <a:bodyPr/>
        <a:lstStyle/>
        <a:p>
          <a:endParaRPr lang="hu-HU"/>
        </a:p>
      </dgm:t>
    </dgm:pt>
    <dgm:pt modelId="{18A42EAC-1F8F-4017-83C3-5670B1F7D282}" type="pres">
      <dgm:prSet presAssocID="{F094ADBE-C759-4578-8C19-42D33747B7A5}" presName="img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4000" b="-84000"/>
          </a:stretch>
        </a:blipFill>
      </dgm:spPr>
      <dgm:t>
        <a:bodyPr/>
        <a:lstStyle/>
        <a:p>
          <a:endParaRPr lang="hu-HU"/>
        </a:p>
      </dgm:t>
    </dgm:pt>
    <dgm:pt modelId="{3BCD0CCB-4C3E-42C6-81F4-D43BF3A2B77A}" type="pres">
      <dgm:prSet presAssocID="{F094ADBE-C759-4578-8C19-42D33747B7A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695C9E73-51EF-490A-AA31-176AA308E020}" type="presOf" srcId="{F094ADBE-C759-4578-8C19-42D33747B7A5}" destId="{3BCD0CCB-4C3E-42C6-81F4-D43BF3A2B77A}" srcOrd="1" destOrd="0" presId="urn:microsoft.com/office/officeart/2005/8/layout/vList4#3"/>
    <dgm:cxn modelId="{BE021740-7F18-4E31-B3E9-C285E3787173}" type="presOf" srcId="{C22ADAF2-487E-4F01-85D0-3E7676123EE2}" destId="{BC672E57-2736-4154-9A0D-D3E565321AAA}" srcOrd="0" destOrd="0" presId="urn:microsoft.com/office/officeart/2005/8/layout/vList4#3"/>
    <dgm:cxn modelId="{81B3C4F9-93BD-48EF-8736-E52B38CFC8CF}" type="presOf" srcId="{F094ADBE-C759-4578-8C19-42D33747B7A5}" destId="{81A94D91-185D-4A63-9F7E-3341BA725D04}" srcOrd="0" destOrd="0" presId="urn:microsoft.com/office/officeart/2005/8/layout/vList4#3"/>
    <dgm:cxn modelId="{96691D4F-C021-4C59-9580-D7A6F1E3AF7F}" srcId="{C22ADAF2-487E-4F01-85D0-3E7676123EE2}" destId="{F094ADBE-C759-4578-8C19-42D33747B7A5}" srcOrd="0" destOrd="0" parTransId="{E5D02DC4-EBEE-48D5-9D3C-4EE86168311A}" sibTransId="{4E37C5BD-5137-483C-A866-52B6C5428EDE}"/>
    <dgm:cxn modelId="{4DB40EAA-16A4-41CA-ABFF-3F0577BF6B58}" type="presParOf" srcId="{BC672E57-2736-4154-9A0D-D3E565321AAA}" destId="{36F5A1A0-7BE8-427E-9BE1-8A4850B39F04}" srcOrd="0" destOrd="0" presId="urn:microsoft.com/office/officeart/2005/8/layout/vList4#3"/>
    <dgm:cxn modelId="{FF8CD224-C4C8-440A-B6B2-5288CD18A75A}" type="presParOf" srcId="{36F5A1A0-7BE8-427E-9BE1-8A4850B39F04}" destId="{81A94D91-185D-4A63-9F7E-3341BA725D04}" srcOrd="0" destOrd="0" presId="urn:microsoft.com/office/officeart/2005/8/layout/vList4#3"/>
    <dgm:cxn modelId="{F0B5FC99-F13A-47B1-9ABE-635BB1A47D1E}" type="presParOf" srcId="{36F5A1A0-7BE8-427E-9BE1-8A4850B39F04}" destId="{18A42EAC-1F8F-4017-83C3-5670B1F7D282}" srcOrd="1" destOrd="0" presId="urn:microsoft.com/office/officeart/2005/8/layout/vList4#3"/>
    <dgm:cxn modelId="{E0729FF0-590E-493B-95C5-6CA19661CD16}" type="presParOf" srcId="{36F5A1A0-7BE8-427E-9BE1-8A4850B39F04}" destId="{3BCD0CCB-4C3E-42C6-81F4-D43BF3A2B77A}" srcOrd="2" destOrd="0" presId="urn:microsoft.com/office/officeart/2005/8/layout/vList4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2ADAF2-487E-4F01-85D0-3E7676123EE2}" type="doc">
      <dgm:prSet loTypeId="urn:microsoft.com/office/officeart/2005/8/layout/vList4#5" loCatId="list" qsTypeId="urn:microsoft.com/office/officeart/2009/2/quickstyle/3d8" qsCatId="3D" csTypeId="urn:microsoft.com/office/officeart/2005/8/colors/accent1_5" csCatId="accent1" phldr="1"/>
      <dgm:spPr/>
      <dgm:t>
        <a:bodyPr/>
        <a:lstStyle/>
        <a:p>
          <a:endParaRPr lang="hu-HU"/>
        </a:p>
      </dgm:t>
    </dgm:pt>
    <dgm:pt modelId="{F094ADBE-C759-4578-8C19-42D33747B7A5}">
      <dgm:prSet/>
      <dgm:spPr/>
      <dgm:t>
        <a:bodyPr/>
        <a:lstStyle/>
        <a:p>
          <a:pPr rtl="0"/>
          <a:r>
            <a:rPr lang="hu-HU" dirty="0" smtClean="0"/>
            <a:t>2011 december</a:t>
          </a:r>
          <a:endParaRPr lang="hu-HU" dirty="0"/>
        </a:p>
      </dgm:t>
    </dgm:pt>
    <dgm:pt modelId="{E5D02DC4-EBEE-48D5-9D3C-4EE86168311A}" type="parTrans" cxnId="{96691D4F-C021-4C59-9580-D7A6F1E3AF7F}">
      <dgm:prSet/>
      <dgm:spPr/>
      <dgm:t>
        <a:bodyPr/>
        <a:lstStyle/>
        <a:p>
          <a:endParaRPr lang="hu-HU"/>
        </a:p>
      </dgm:t>
    </dgm:pt>
    <dgm:pt modelId="{4E37C5BD-5137-483C-A866-52B6C5428EDE}" type="sibTrans" cxnId="{96691D4F-C021-4C59-9580-D7A6F1E3AF7F}">
      <dgm:prSet/>
      <dgm:spPr/>
      <dgm:t>
        <a:bodyPr/>
        <a:lstStyle/>
        <a:p>
          <a:endParaRPr lang="hu-HU"/>
        </a:p>
      </dgm:t>
    </dgm:pt>
    <dgm:pt modelId="{BC672E57-2736-4154-9A0D-D3E565321AAA}" type="pres">
      <dgm:prSet presAssocID="{C22ADAF2-487E-4F01-85D0-3E7676123EE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6F5A1A0-7BE8-427E-9BE1-8A4850B39F04}" type="pres">
      <dgm:prSet presAssocID="{F094ADBE-C759-4578-8C19-42D33747B7A5}" presName="comp" presStyleCnt="0"/>
      <dgm:spPr/>
    </dgm:pt>
    <dgm:pt modelId="{81A94D91-185D-4A63-9F7E-3341BA725D04}" type="pres">
      <dgm:prSet presAssocID="{F094ADBE-C759-4578-8C19-42D33747B7A5}" presName="box" presStyleLbl="node1" presStyleIdx="0" presStyleCnt="1"/>
      <dgm:spPr/>
      <dgm:t>
        <a:bodyPr/>
        <a:lstStyle/>
        <a:p>
          <a:endParaRPr lang="hu-HU"/>
        </a:p>
      </dgm:t>
    </dgm:pt>
    <dgm:pt modelId="{18A42EAC-1F8F-4017-83C3-5670B1F7D282}" type="pres">
      <dgm:prSet presAssocID="{F094ADBE-C759-4578-8C19-42D33747B7A5}" presName="img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6000" b="-66000"/>
          </a:stretch>
        </a:blipFill>
      </dgm:spPr>
      <dgm:t>
        <a:bodyPr/>
        <a:lstStyle/>
        <a:p>
          <a:endParaRPr lang="hu-HU"/>
        </a:p>
      </dgm:t>
    </dgm:pt>
    <dgm:pt modelId="{3BCD0CCB-4C3E-42C6-81F4-D43BF3A2B77A}" type="pres">
      <dgm:prSet presAssocID="{F094ADBE-C759-4578-8C19-42D33747B7A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E96FF1F8-0D22-4561-8B7D-7131FD7EA6F8}" type="presOf" srcId="{F094ADBE-C759-4578-8C19-42D33747B7A5}" destId="{81A94D91-185D-4A63-9F7E-3341BA725D04}" srcOrd="0" destOrd="0" presId="urn:microsoft.com/office/officeart/2005/8/layout/vList4#5"/>
    <dgm:cxn modelId="{F7DA7808-692A-4C6A-8C75-6108CDB9BB60}" type="presOf" srcId="{C22ADAF2-487E-4F01-85D0-3E7676123EE2}" destId="{BC672E57-2736-4154-9A0D-D3E565321AAA}" srcOrd="0" destOrd="0" presId="urn:microsoft.com/office/officeart/2005/8/layout/vList4#5"/>
    <dgm:cxn modelId="{96691D4F-C021-4C59-9580-D7A6F1E3AF7F}" srcId="{C22ADAF2-487E-4F01-85D0-3E7676123EE2}" destId="{F094ADBE-C759-4578-8C19-42D33747B7A5}" srcOrd="0" destOrd="0" parTransId="{E5D02DC4-EBEE-48D5-9D3C-4EE86168311A}" sibTransId="{4E37C5BD-5137-483C-A866-52B6C5428EDE}"/>
    <dgm:cxn modelId="{19E1B112-62E6-4FA9-ABCB-D310B4AAAFAE}" type="presOf" srcId="{F094ADBE-C759-4578-8C19-42D33747B7A5}" destId="{3BCD0CCB-4C3E-42C6-81F4-D43BF3A2B77A}" srcOrd="1" destOrd="0" presId="urn:microsoft.com/office/officeart/2005/8/layout/vList4#5"/>
    <dgm:cxn modelId="{F5AEAB28-35D1-41F2-B8B0-ACB92FD53C2F}" type="presParOf" srcId="{BC672E57-2736-4154-9A0D-D3E565321AAA}" destId="{36F5A1A0-7BE8-427E-9BE1-8A4850B39F04}" srcOrd="0" destOrd="0" presId="urn:microsoft.com/office/officeart/2005/8/layout/vList4#5"/>
    <dgm:cxn modelId="{24F17861-BFC5-4EEC-97F8-9735328FFCE2}" type="presParOf" srcId="{36F5A1A0-7BE8-427E-9BE1-8A4850B39F04}" destId="{81A94D91-185D-4A63-9F7E-3341BA725D04}" srcOrd="0" destOrd="0" presId="urn:microsoft.com/office/officeart/2005/8/layout/vList4#5"/>
    <dgm:cxn modelId="{D3822325-D5F9-49C6-89C8-217E4BF9C793}" type="presParOf" srcId="{36F5A1A0-7BE8-427E-9BE1-8A4850B39F04}" destId="{18A42EAC-1F8F-4017-83C3-5670B1F7D282}" srcOrd="1" destOrd="0" presId="urn:microsoft.com/office/officeart/2005/8/layout/vList4#5"/>
    <dgm:cxn modelId="{298ACEF2-4134-4FB9-8052-BBCFBBDF4C2D}" type="presParOf" srcId="{36F5A1A0-7BE8-427E-9BE1-8A4850B39F04}" destId="{3BCD0CCB-4C3E-42C6-81F4-D43BF3A2B77A}" srcOrd="2" destOrd="0" presId="urn:microsoft.com/office/officeart/2005/8/layout/vList4#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2ADAF2-487E-4F01-85D0-3E7676123EE2}" type="doc">
      <dgm:prSet loTypeId="urn:microsoft.com/office/officeart/2005/8/layout/vList4#6" loCatId="list" qsTypeId="urn:microsoft.com/office/officeart/2009/2/quickstyle/3d8" qsCatId="3D" csTypeId="urn:microsoft.com/office/officeart/2005/8/colors/accent1_5" csCatId="accent1" phldr="1"/>
      <dgm:spPr/>
      <dgm:t>
        <a:bodyPr/>
        <a:lstStyle/>
        <a:p>
          <a:endParaRPr lang="hu-HU"/>
        </a:p>
      </dgm:t>
    </dgm:pt>
    <dgm:pt modelId="{F094ADBE-C759-4578-8C19-42D33747B7A5}">
      <dgm:prSet custT="1"/>
      <dgm:spPr/>
      <dgm:t>
        <a:bodyPr/>
        <a:lstStyle/>
        <a:p>
          <a:pPr rtl="0"/>
          <a:endParaRPr lang="hu-HU" sz="1800" dirty="0" smtClean="0"/>
        </a:p>
        <a:p>
          <a:pPr rtl="0"/>
          <a:r>
            <a:rPr lang="hu-HU" sz="3200" dirty="0" smtClean="0"/>
            <a:t>Miért jó ez a szerelőnek</a:t>
          </a:r>
          <a:endParaRPr lang="hu-HU" sz="3200" dirty="0" smtClean="0"/>
        </a:p>
        <a:p>
          <a:pPr rtl="0"/>
          <a:endParaRPr lang="hu-HU" sz="1800" dirty="0"/>
        </a:p>
      </dgm:t>
    </dgm:pt>
    <dgm:pt modelId="{E5D02DC4-EBEE-48D5-9D3C-4EE86168311A}" type="parTrans" cxnId="{96691D4F-C021-4C59-9580-D7A6F1E3AF7F}">
      <dgm:prSet/>
      <dgm:spPr/>
      <dgm:t>
        <a:bodyPr/>
        <a:lstStyle/>
        <a:p>
          <a:endParaRPr lang="hu-HU"/>
        </a:p>
      </dgm:t>
    </dgm:pt>
    <dgm:pt modelId="{4E37C5BD-5137-483C-A866-52B6C5428EDE}" type="sibTrans" cxnId="{96691D4F-C021-4C59-9580-D7A6F1E3AF7F}">
      <dgm:prSet/>
      <dgm:spPr/>
      <dgm:t>
        <a:bodyPr/>
        <a:lstStyle/>
        <a:p>
          <a:endParaRPr lang="hu-HU"/>
        </a:p>
      </dgm:t>
    </dgm:pt>
    <dgm:pt modelId="{BC672E57-2736-4154-9A0D-D3E565321AAA}" type="pres">
      <dgm:prSet presAssocID="{C22ADAF2-487E-4F01-85D0-3E7676123EE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6F5A1A0-7BE8-427E-9BE1-8A4850B39F04}" type="pres">
      <dgm:prSet presAssocID="{F094ADBE-C759-4578-8C19-42D33747B7A5}" presName="comp" presStyleCnt="0"/>
      <dgm:spPr/>
    </dgm:pt>
    <dgm:pt modelId="{81A94D91-185D-4A63-9F7E-3341BA725D04}" type="pres">
      <dgm:prSet presAssocID="{F094ADBE-C759-4578-8C19-42D33747B7A5}" presName="box" presStyleLbl="node1" presStyleIdx="0" presStyleCnt="1"/>
      <dgm:spPr/>
      <dgm:t>
        <a:bodyPr/>
        <a:lstStyle/>
        <a:p>
          <a:endParaRPr lang="hu-HU"/>
        </a:p>
      </dgm:t>
    </dgm:pt>
    <dgm:pt modelId="{18A42EAC-1F8F-4017-83C3-5670B1F7D282}" type="pres">
      <dgm:prSet presAssocID="{F094ADBE-C759-4578-8C19-42D33747B7A5}" presName="img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6000" b="-66000"/>
          </a:stretch>
        </a:blipFill>
      </dgm:spPr>
      <dgm:t>
        <a:bodyPr/>
        <a:lstStyle/>
        <a:p>
          <a:endParaRPr lang="hu-HU"/>
        </a:p>
      </dgm:t>
    </dgm:pt>
    <dgm:pt modelId="{3BCD0CCB-4C3E-42C6-81F4-D43BF3A2B77A}" type="pres">
      <dgm:prSet presAssocID="{F094ADBE-C759-4578-8C19-42D33747B7A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E6E14E3A-198D-427D-A853-2D9D52EFE031}" type="presOf" srcId="{F094ADBE-C759-4578-8C19-42D33747B7A5}" destId="{81A94D91-185D-4A63-9F7E-3341BA725D04}" srcOrd="0" destOrd="0" presId="urn:microsoft.com/office/officeart/2005/8/layout/vList4#6"/>
    <dgm:cxn modelId="{96691D4F-C021-4C59-9580-D7A6F1E3AF7F}" srcId="{C22ADAF2-487E-4F01-85D0-3E7676123EE2}" destId="{F094ADBE-C759-4578-8C19-42D33747B7A5}" srcOrd="0" destOrd="0" parTransId="{E5D02DC4-EBEE-48D5-9D3C-4EE86168311A}" sibTransId="{4E37C5BD-5137-483C-A866-52B6C5428EDE}"/>
    <dgm:cxn modelId="{C380698C-F049-40DF-B818-CB739D08D0FC}" type="presOf" srcId="{F094ADBE-C759-4578-8C19-42D33747B7A5}" destId="{3BCD0CCB-4C3E-42C6-81F4-D43BF3A2B77A}" srcOrd="1" destOrd="0" presId="urn:microsoft.com/office/officeart/2005/8/layout/vList4#6"/>
    <dgm:cxn modelId="{0E5296AD-821E-4141-8357-3953B1488E8C}" type="presOf" srcId="{C22ADAF2-487E-4F01-85D0-3E7676123EE2}" destId="{BC672E57-2736-4154-9A0D-D3E565321AAA}" srcOrd="0" destOrd="0" presId="urn:microsoft.com/office/officeart/2005/8/layout/vList4#6"/>
    <dgm:cxn modelId="{66CE5EFC-564D-4011-BC3F-905231B2A2A0}" type="presParOf" srcId="{BC672E57-2736-4154-9A0D-D3E565321AAA}" destId="{36F5A1A0-7BE8-427E-9BE1-8A4850B39F04}" srcOrd="0" destOrd="0" presId="urn:microsoft.com/office/officeart/2005/8/layout/vList4#6"/>
    <dgm:cxn modelId="{194695CD-8136-498A-B686-2BEBED543D25}" type="presParOf" srcId="{36F5A1A0-7BE8-427E-9BE1-8A4850B39F04}" destId="{81A94D91-185D-4A63-9F7E-3341BA725D04}" srcOrd="0" destOrd="0" presId="urn:microsoft.com/office/officeart/2005/8/layout/vList4#6"/>
    <dgm:cxn modelId="{62D6580D-D91D-49A2-B86A-EE1F0122608F}" type="presParOf" srcId="{36F5A1A0-7BE8-427E-9BE1-8A4850B39F04}" destId="{18A42EAC-1F8F-4017-83C3-5670B1F7D282}" srcOrd="1" destOrd="0" presId="urn:microsoft.com/office/officeart/2005/8/layout/vList4#6"/>
    <dgm:cxn modelId="{08549043-C58D-441D-8160-99C0658423C0}" type="presParOf" srcId="{36F5A1A0-7BE8-427E-9BE1-8A4850B39F04}" destId="{3BCD0CCB-4C3E-42C6-81F4-D43BF3A2B77A}" srcOrd="2" destOrd="0" presId="urn:microsoft.com/office/officeart/2005/8/layout/vList4#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2ADAF2-487E-4F01-85D0-3E7676123EE2}" type="doc">
      <dgm:prSet loTypeId="urn:microsoft.com/office/officeart/2005/8/layout/vList4#7" loCatId="list" qsTypeId="urn:microsoft.com/office/officeart/2009/2/quickstyle/3d8" qsCatId="3D" csTypeId="urn:microsoft.com/office/officeart/2005/8/colors/accent1_5" csCatId="accent1" phldr="1"/>
      <dgm:spPr/>
      <dgm:t>
        <a:bodyPr/>
        <a:lstStyle/>
        <a:p>
          <a:endParaRPr lang="hu-HU"/>
        </a:p>
      </dgm:t>
    </dgm:pt>
    <dgm:pt modelId="{F094ADBE-C759-4578-8C19-42D33747B7A5}">
      <dgm:prSet custT="1"/>
      <dgm:spPr/>
      <dgm:t>
        <a:bodyPr/>
        <a:lstStyle/>
        <a:p>
          <a:pPr rtl="0"/>
          <a:r>
            <a:rPr lang="hu-HU" sz="3200" dirty="0" smtClean="0"/>
            <a:t>Hogy kapcsolódj?</a:t>
          </a:r>
          <a:endParaRPr lang="hu-HU" sz="3200" dirty="0"/>
        </a:p>
      </dgm:t>
    </dgm:pt>
    <dgm:pt modelId="{E5D02DC4-EBEE-48D5-9D3C-4EE86168311A}" type="parTrans" cxnId="{96691D4F-C021-4C59-9580-D7A6F1E3AF7F}">
      <dgm:prSet/>
      <dgm:spPr/>
      <dgm:t>
        <a:bodyPr/>
        <a:lstStyle/>
        <a:p>
          <a:endParaRPr lang="hu-HU"/>
        </a:p>
      </dgm:t>
    </dgm:pt>
    <dgm:pt modelId="{4E37C5BD-5137-483C-A866-52B6C5428EDE}" type="sibTrans" cxnId="{96691D4F-C021-4C59-9580-D7A6F1E3AF7F}">
      <dgm:prSet/>
      <dgm:spPr/>
      <dgm:t>
        <a:bodyPr/>
        <a:lstStyle/>
        <a:p>
          <a:endParaRPr lang="hu-HU"/>
        </a:p>
      </dgm:t>
    </dgm:pt>
    <dgm:pt modelId="{BC672E57-2736-4154-9A0D-D3E565321AAA}" type="pres">
      <dgm:prSet presAssocID="{C22ADAF2-487E-4F01-85D0-3E7676123EE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6F5A1A0-7BE8-427E-9BE1-8A4850B39F04}" type="pres">
      <dgm:prSet presAssocID="{F094ADBE-C759-4578-8C19-42D33747B7A5}" presName="comp" presStyleCnt="0"/>
      <dgm:spPr/>
    </dgm:pt>
    <dgm:pt modelId="{81A94D91-185D-4A63-9F7E-3341BA725D04}" type="pres">
      <dgm:prSet presAssocID="{F094ADBE-C759-4578-8C19-42D33747B7A5}" presName="box" presStyleLbl="node1" presStyleIdx="0" presStyleCnt="1"/>
      <dgm:spPr/>
      <dgm:t>
        <a:bodyPr/>
        <a:lstStyle/>
        <a:p>
          <a:endParaRPr lang="hu-HU"/>
        </a:p>
      </dgm:t>
    </dgm:pt>
    <dgm:pt modelId="{18A42EAC-1F8F-4017-83C3-5670B1F7D282}" type="pres">
      <dgm:prSet presAssocID="{F094ADBE-C759-4578-8C19-42D33747B7A5}" presName="img" presStyleLbl="fgImgPlace1" presStyleIdx="0" presStyleCnt="1" custLinFactNeighborX="1925" custLinFactNeighborY="80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6000" b="-86000"/>
          </a:stretch>
        </a:blipFill>
      </dgm:spPr>
      <dgm:t>
        <a:bodyPr/>
        <a:lstStyle/>
        <a:p>
          <a:endParaRPr lang="hu-HU"/>
        </a:p>
      </dgm:t>
    </dgm:pt>
    <dgm:pt modelId="{3BCD0CCB-4C3E-42C6-81F4-D43BF3A2B77A}" type="pres">
      <dgm:prSet presAssocID="{F094ADBE-C759-4578-8C19-42D33747B7A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F1038ED7-D1ED-4EC5-92B2-A1259DC5E6DD}" type="presOf" srcId="{F094ADBE-C759-4578-8C19-42D33747B7A5}" destId="{3BCD0CCB-4C3E-42C6-81F4-D43BF3A2B77A}" srcOrd="1" destOrd="0" presId="urn:microsoft.com/office/officeart/2005/8/layout/vList4#7"/>
    <dgm:cxn modelId="{96691D4F-C021-4C59-9580-D7A6F1E3AF7F}" srcId="{C22ADAF2-487E-4F01-85D0-3E7676123EE2}" destId="{F094ADBE-C759-4578-8C19-42D33747B7A5}" srcOrd="0" destOrd="0" parTransId="{E5D02DC4-EBEE-48D5-9D3C-4EE86168311A}" sibTransId="{4E37C5BD-5137-483C-A866-52B6C5428EDE}"/>
    <dgm:cxn modelId="{4B7068BE-4286-469D-B602-3D3E1EBA0FAC}" type="presOf" srcId="{C22ADAF2-487E-4F01-85D0-3E7676123EE2}" destId="{BC672E57-2736-4154-9A0D-D3E565321AAA}" srcOrd="0" destOrd="0" presId="urn:microsoft.com/office/officeart/2005/8/layout/vList4#7"/>
    <dgm:cxn modelId="{990BB454-E86A-4FDE-862B-D4422E9DC35E}" type="presOf" srcId="{F094ADBE-C759-4578-8C19-42D33747B7A5}" destId="{81A94D91-185D-4A63-9F7E-3341BA725D04}" srcOrd="0" destOrd="0" presId="urn:microsoft.com/office/officeart/2005/8/layout/vList4#7"/>
    <dgm:cxn modelId="{DEDF97D3-BF59-4057-BE08-E8F78CF51C11}" type="presParOf" srcId="{BC672E57-2736-4154-9A0D-D3E565321AAA}" destId="{36F5A1A0-7BE8-427E-9BE1-8A4850B39F04}" srcOrd="0" destOrd="0" presId="urn:microsoft.com/office/officeart/2005/8/layout/vList4#7"/>
    <dgm:cxn modelId="{2B416F7F-D90D-491E-8370-067C5C13D7E3}" type="presParOf" srcId="{36F5A1A0-7BE8-427E-9BE1-8A4850B39F04}" destId="{81A94D91-185D-4A63-9F7E-3341BA725D04}" srcOrd="0" destOrd="0" presId="urn:microsoft.com/office/officeart/2005/8/layout/vList4#7"/>
    <dgm:cxn modelId="{D3D0C330-75DC-4125-9C15-8E7D3A623936}" type="presParOf" srcId="{36F5A1A0-7BE8-427E-9BE1-8A4850B39F04}" destId="{18A42EAC-1F8F-4017-83C3-5670B1F7D282}" srcOrd="1" destOrd="0" presId="urn:microsoft.com/office/officeart/2005/8/layout/vList4#7"/>
    <dgm:cxn modelId="{36E6F7FD-733E-4075-B8AD-37B881877DA2}" type="presParOf" srcId="{36F5A1A0-7BE8-427E-9BE1-8A4850B39F04}" destId="{3BCD0CCB-4C3E-42C6-81F4-D43BF3A2B77A}" srcOrd="2" destOrd="0" presId="urn:microsoft.com/office/officeart/2005/8/layout/vList4#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2ADAF2-487E-4F01-85D0-3E7676123EE2}" type="doc">
      <dgm:prSet loTypeId="urn:microsoft.com/office/officeart/2005/8/layout/vList4#8" loCatId="list" qsTypeId="urn:microsoft.com/office/officeart/2009/2/quickstyle/3d8" qsCatId="3D" csTypeId="urn:microsoft.com/office/officeart/2005/8/colors/accent1_5" csCatId="accent1" phldr="1"/>
      <dgm:spPr/>
      <dgm:t>
        <a:bodyPr/>
        <a:lstStyle/>
        <a:p>
          <a:endParaRPr lang="hu-HU"/>
        </a:p>
      </dgm:t>
    </dgm:pt>
    <dgm:pt modelId="{F094ADBE-C759-4578-8C19-42D33747B7A5}">
      <dgm:prSet/>
      <dgm:spPr/>
      <dgm:t>
        <a:bodyPr/>
        <a:lstStyle/>
        <a:p>
          <a:pPr rtl="0"/>
          <a:r>
            <a:rPr lang="hu-HU" dirty="0" smtClean="0"/>
            <a:t>Értékesítési verseny</a:t>
          </a:r>
          <a:endParaRPr lang="hu-HU" dirty="0"/>
        </a:p>
      </dgm:t>
    </dgm:pt>
    <dgm:pt modelId="{E5D02DC4-EBEE-48D5-9D3C-4EE86168311A}" type="parTrans" cxnId="{96691D4F-C021-4C59-9580-D7A6F1E3AF7F}">
      <dgm:prSet/>
      <dgm:spPr/>
      <dgm:t>
        <a:bodyPr/>
        <a:lstStyle/>
        <a:p>
          <a:endParaRPr lang="hu-HU"/>
        </a:p>
      </dgm:t>
    </dgm:pt>
    <dgm:pt modelId="{4E37C5BD-5137-483C-A866-52B6C5428EDE}" type="sibTrans" cxnId="{96691D4F-C021-4C59-9580-D7A6F1E3AF7F}">
      <dgm:prSet/>
      <dgm:spPr/>
      <dgm:t>
        <a:bodyPr/>
        <a:lstStyle/>
        <a:p>
          <a:endParaRPr lang="hu-HU"/>
        </a:p>
      </dgm:t>
    </dgm:pt>
    <dgm:pt modelId="{BC672E57-2736-4154-9A0D-D3E565321AAA}" type="pres">
      <dgm:prSet presAssocID="{C22ADAF2-487E-4F01-85D0-3E7676123EE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6F5A1A0-7BE8-427E-9BE1-8A4850B39F04}" type="pres">
      <dgm:prSet presAssocID="{F094ADBE-C759-4578-8C19-42D33747B7A5}" presName="comp" presStyleCnt="0"/>
      <dgm:spPr/>
    </dgm:pt>
    <dgm:pt modelId="{81A94D91-185D-4A63-9F7E-3341BA725D04}" type="pres">
      <dgm:prSet presAssocID="{F094ADBE-C759-4578-8C19-42D33747B7A5}" presName="box" presStyleLbl="node1" presStyleIdx="0" presStyleCnt="1"/>
      <dgm:spPr/>
      <dgm:t>
        <a:bodyPr/>
        <a:lstStyle/>
        <a:p>
          <a:endParaRPr lang="hu-HU"/>
        </a:p>
      </dgm:t>
    </dgm:pt>
    <dgm:pt modelId="{18A42EAC-1F8F-4017-83C3-5670B1F7D282}" type="pres">
      <dgm:prSet presAssocID="{F094ADBE-C759-4578-8C19-42D33747B7A5}" presName="img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6000" b="-66000"/>
          </a:stretch>
        </a:blipFill>
      </dgm:spPr>
      <dgm:t>
        <a:bodyPr/>
        <a:lstStyle/>
        <a:p>
          <a:endParaRPr lang="hu-HU"/>
        </a:p>
      </dgm:t>
    </dgm:pt>
    <dgm:pt modelId="{3BCD0CCB-4C3E-42C6-81F4-D43BF3A2B77A}" type="pres">
      <dgm:prSet presAssocID="{F094ADBE-C759-4578-8C19-42D33747B7A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96691D4F-C021-4C59-9580-D7A6F1E3AF7F}" srcId="{C22ADAF2-487E-4F01-85D0-3E7676123EE2}" destId="{F094ADBE-C759-4578-8C19-42D33747B7A5}" srcOrd="0" destOrd="0" parTransId="{E5D02DC4-EBEE-48D5-9D3C-4EE86168311A}" sibTransId="{4E37C5BD-5137-483C-A866-52B6C5428EDE}"/>
    <dgm:cxn modelId="{D09182E7-35DA-4297-B7E1-CD4E4AAEF0D4}" type="presOf" srcId="{F094ADBE-C759-4578-8C19-42D33747B7A5}" destId="{81A94D91-185D-4A63-9F7E-3341BA725D04}" srcOrd="0" destOrd="0" presId="urn:microsoft.com/office/officeart/2005/8/layout/vList4#8"/>
    <dgm:cxn modelId="{4D821B54-7EEE-4AFC-8707-41CB30FAA43E}" type="presOf" srcId="{C22ADAF2-487E-4F01-85D0-3E7676123EE2}" destId="{BC672E57-2736-4154-9A0D-D3E565321AAA}" srcOrd="0" destOrd="0" presId="urn:microsoft.com/office/officeart/2005/8/layout/vList4#8"/>
    <dgm:cxn modelId="{5DAD7222-46A3-44C1-B11B-94D808F6D001}" type="presOf" srcId="{F094ADBE-C759-4578-8C19-42D33747B7A5}" destId="{3BCD0CCB-4C3E-42C6-81F4-D43BF3A2B77A}" srcOrd="1" destOrd="0" presId="urn:microsoft.com/office/officeart/2005/8/layout/vList4#8"/>
    <dgm:cxn modelId="{5263C768-2F47-4C17-BBD3-5DC568F3AB9B}" type="presParOf" srcId="{BC672E57-2736-4154-9A0D-D3E565321AAA}" destId="{36F5A1A0-7BE8-427E-9BE1-8A4850B39F04}" srcOrd="0" destOrd="0" presId="urn:microsoft.com/office/officeart/2005/8/layout/vList4#8"/>
    <dgm:cxn modelId="{97A242F0-E037-440A-856E-9BC9B22BDF57}" type="presParOf" srcId="{36F5A1A0-7BE8-427E-9BE1-8A4850B39F04}" destId="{81A94D91-185D-4A63-9F7E-3341BA725D04}" srcOrd="0" destOrd="0" presId="urn:microsoft.com/office/officeart/2005/8/layout/vList4#8"/>
    <dgm:cxn modelId="{09E85638-269A-47F3-BD24-DCB6F525D229}" type="presParOf" srcId="{36F5A1A0-7BE8-427E-9BE1-8A4850B39F04}" destId="{18A42EAC-1F8F-4017-83C3-5670B1F7D282}" srcOrd="1" destOrd="0" presId="urn:microsoft.com/office/officeart/2005/8/layout/vList4#8"/>
    <dgm:cxn modelId="{31BC1135-5236-4CF0-8A77-ADEE763DD497}" type="presParOf" srcId="{36F5A1A0-7BE8-427E-9BE1-8A4850B39F04}" destId="{3BCD0CCB-4C3E-42C6-81F4-D43BF3A2B77A}" srcOrd="2" destOrd="0" presId="urn:microsoft.com/office/officeart/2005/8/layout/vList4#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2ADAF2-487E-4F01-85D0-3E7676123EE2}" type="doc">
      <dgm:prSet loTypeId="urn:microsoft.com/office/officeart/2005/8/layout/vList4#8" loCatId="list" qsTypeId="urn:microsoft.com/office/officeart/2009/2/quickstyle/3d8" qsCatId="3D" csTypeId="urn:microsoft.com/office/officeart/2005/8/colors/accent1_5" csCatId="accent1" phldr="1"/>
      <dgm:spPr/>
      <dgm:t>
        <a:bodyPr/>
        <a:lstStyle/>
        <a:p>
          <a:endParaRPr lang="hu-HU"/>
        </a:p>
      </dgm:t>
    </dgm:pt>
    <dgm:pt modelId="{F094ADBE-C759-4578-8C19-42D33747B7A5}">
      <dgm:prSet custT="1"/>
      <dgm:spPr/>
      <dgm:t>
        <a:bodyPr/>
        <a:lstStyle/>
        <a:p>
          <a:pPr rtl="0"/>
          <a:r>
            <a:rPr lang="hu-HU" sz="3200" dirty="0" smtClean="0"/>
            <a:t>Jutalék</a:t>
          </a:r>
          <a:endParaRPr lang="hu-HU" sz="3200" dirty="0"/>
        </a:p>
      </dgm:t>
    </dgm:pt>
    <dgm:pt modelId="{E5D02DC4-EBEE-48D5-9D3C-4EE86168311A}" type="parTrans" cxnId="{96691D4F-C021-4C59-9580-D7A6F1E3AF7F}">
      <dgm:prSet/>
      <dgm:spPr/>
      <dgm:t>
        <a:bodyPr/>
        <a:lstStyle/>
        <a:p>
          <a:endParaRPr lang="hu-HU"/>
        </a:p>
      </dgm:t>
    </dgm:pt>
    <dgm:pt modelId="{4E37C5BD-5137-483C-A866-52B6C5428EDE}" type="sibTrans" cxnId="{96691D4F-C021-4C59-9580-D7A6F1E3AF7F}">
      <dgm:prSet/>
      <dgm:spPr/>
      <dgm:t>
        <a:bodyPr/>
        <a:lstStyle/>
        <a:p>
          <a:endParaRPr lang="hu-HU"/>
        </a:p>
      </dgm:t>
    </dgm:pt>
    <dgm:pt modelId="{BC672E57-2736-4154-9A0D-D3E565321AAA}" type="pres">
      <dgm:prSet presAssocID="{C22ADAF2-487E-4F01-85D0-3E7676123EE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6F5A1A0-7BE8-427E-9BE1-8A4850B39F04}" type="pres">
      <dgm:prSet presAssocID="{F094ADBE-C759-4578-8C19-42D33747B7A5}" presName="comp" presStyleCnt="0"/>
      <dgm:spPr/>
    </dgm:pt>
    <dgm:pt modelId="{81A94D91-185D-4A63-9F7E-3341BA725D04}" type="pres">
      <dgm:prSet presAssocID="{F094ADBE-C759-4578-8C19-42D33747B7A5}" presName="box" presStyleLbl="node1" presStyleIdx="0" presStyleCnt="1"/>
      <dgm:spPr/>
      <dgm:t>
        <a:bodyPr/>
        <a:lstStyle/>
        <a:p>
          <a:endParaRPr lang="hu-HU"/>
        </a:p>
      </dgm:t>
    </dgm:pt>
    <dgm:pt modelId="{18A42EAC-1F8F-4017-83C3-5670B1F7D282}" type="pres">
      <dgm:prSet presAssocID="{F094ADBE-C759-4578-8C19-42D33747B7A5}" presName="img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6000" b="-66000"/>
          </a:stretch>
        </a:blipFill>
      </dgm:spPr>
      <dgm:t>
        <a:bodyPr/>
        <a:lstStyle/>
        <a:p>
          <a:endParaRPr lang="hu-HU"/>
        </a:p>
      </dgm:t>
    </dgm:pt>
    <dgm:pt modelId="{3BCD0CCB-4C3E-42C6-81F4-D43BF3A2B77A}" type="pres">
      <dgm:prSet presAssocID="{F094ADBE-C759-4578-8C19-42D33747B7A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82A65F06-3D62-4E29-AE88-E462F905B233}" type="presOf" srcId="{F094ADBE-C759-4578-8C19-42D33747B7A5}" destId="{81A94D91-185D-4A63-9F7E-3341BA725D04}" srcOrd="0" destOrd="0" presId="urn:microsoft.com/office/officeart/2005/8/layout/vList4#8"/>
    <dgm:cxn modelId="{96691D4F-C021-4C59-9580-D7A6F1E3AF7F}" srcId="{C22ADAF2-487E-4F01-85D0-3E7676123EE2}" destId="{F094ADBE-C759-4578-8C19-42D33747B7A5}" srcOrd="0" destOrd="0" parTransId="{E5D02DC4-EBEE-48D5-9D3C-4EE86168311A}" sibTransId="{4E37C5BD-5137-483C-A866-52B6C5428EDE}"/>
    <dgm:cxn modelId="{E3B8D8A7-1053-4237-89F4-ECC3E0C334F4}" type="presOf" srcId="{F094ADBE-C759-4578-8C19-42D33747B7A5}" destId="{3BCD0CCB-4C3E-42C6-81F4-D43BF3A2B77A}" srcOrd="1" destOrd="0" presId="urn:microsoft.com/office/officeart/2005/8/layout/vList4#8"/>
    <dgm:cxn modelId="{F4A74169-69A0-4A26-A6CC-42D3E45DD5E0}" type="presOf" srcId="{C22ADAF2-487E-4F01-85D0-3E7676123EE2}" destId="{BC672E57-2736-4154-9A0D-D3E565321AAA}" srcOrd="0" destOrd="0" presId="urn:microsoft.com/office/officeart/2005/8/layout/vList4#8"/>
    <dgm:cxn modelId="{8A86BE7F-FD2A-427F-ABF1-E8D1B0DA263A}" type="presParOf" srcId="{BC672E57-2736-4154-9A0D-D3E565321AAA}" destId="{36F5A1A0-7BE8-427E-9BE1-8A4850B39F04}" srcOrd="0" destOrd="0" presId="urn:microsoft.com/office/officeart/2005/8/layout/vList4#8"/>
    <dgm:cxn modelId="{8FA2DF8E-4B10-4156-A185-2D1D1DB4DA1D}" type="presParOf" srcId="{36F5A1A0-7BE8-427E-9BE1-8A4850B39F04}" destId="{81A94D91-185D-4A63-9F7E-3341BA725D04}" srcOrd="0" destOrd="0" presId="urn:microsoft.com/office/officeart/2005/8/layout/vList4#8"/>
    <dgm:cxn modelId="{96C6B9D1-99C4-46F1-941D-683B656D9699}" type="presParOf" srcId="{36F5A1A0-7BE8-427E-9BE1-8A4850B39F04}" destId="{18A42EAC-1F8F-4017-83C3-5670B1F7D282}" srcOrd="1" destOrd="0" presId="urn:microsoft.com/office/officeart/2005/8/layout/vList4#8"/>
    <dgm:cxn modelId="{068F3429-A95C-492D-8FE3-3F2878A19772}" type="presParOf" srcId="{36F5A1A0-7BE8-427E-9BE1-8A4850B39F04}" destId="{3BCD0CCB-4C3E-42C6-81F4-D43BF3A2B77A}" srcOrd="2" destOrd="0" presId="urn:microsoft.com/office/officeart/2005/8/layout/vList4#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2ADAF2-487E-4F01-85D0-3E7676123EE2}" type="doc">
      <dgm:prSet loTypeId="urn:microsoft.com/office/officeart/2005/8/layout/vList4#9" loCatId="list" qsTypeId="urn:microsoft.com/office/officeart/2009/2/quickstyle/3d8" qsCatId="3D" csTypeId="urn:microsoft.com/office/officeart/2005/8/colors/accent1_5" csCatId="accent1" phldr="1"/>
      <dgm:spPr/>
      <dgm:t>
        <a:bodyPr/>
        <a:lstStyle/>
        <a:p>
          <a:endParaRPr lang="hu-HU"/>
        </a:p>
      </dgm:t>
    </dgm:pt>
    <dgm:pt modelId="{F094ADBE-C759-4578-8C19-42D33747B7A5}">
      <dgm:prSet/>
      <dgm:spPr/>
      <dgm:t>
        <a:bodyPr/>
        <a:lstStyle/>
        <a:p>
          <a:pPr rtl="0"/>
          <a:r>
            <a:rPr lang="hu-HU" dirty="0" smtClean="0"/>
            <a:t>Jegyzetelj</a:t>
          </a:r>
          <a:endParaRPr lang="hu-HU" dirty="0"/>
        </a:p>
      </dgm:t>
    </dgm:pt>
    <dgm:pt modelId="{E5D02DC4-EBEE-48D5-9D3C-4EE86168311A}" type="parTrans" cxnId="{96691D4F-C021-4C59-9580-D7A6F1E3AF7F}">
      <dgm:prSet/>
      <dgm:spPr/>
      <dgm:t>
        <a:bodyPr/>
        <a:lstStyle/>
        <a:p>
          <a:endParaRPr lang="hu-HU"/>
        </a:p>
      </dgm:t>
    </dgm:pt>
    <dgm:pt modelId="{4E37C5BD-5137-483C-A866-52B6C5428EDE}" type="sibTrans" cxnId="{96691D4F-C021-4C59-9580-D7A6F1E3AF7F}">
      <dgm:prSet/>
      <dgm:spPr/>
      <dgm:t>
        <a:bodyPr/>
        <a:lstStyle/>
        <a:p>
          <a:endParaRPr lang="hu-HU"/>
        </a:p>
      </dgm:t>
    </dgm:pt>
    <dgm:pt modelId="{BC672E57-2736-4154-9A0D-D3E565321AAA}" type="pres">
      <dgm:prSet presAssocID="{C22ADAF2-487E-4F01-85D0-3E7676123EE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6F5A1A0-7BE8-427E-9BE1-8A4850B39F04}" type="pres">
      <dgm:prSet presAssocID="{F094ADBE-C759-4578-8C19-42D33747B7A5}" presName="comp" presStyleCnt="0"/>
      <dgm:spPr/>
    </dgm:pt>
    <dgm:pt modelId="{81A94D91-185D-4A63-9F7E-3341BA725D04}" type="pres">
      <dgm:prSet presAssocID="{F094ADBE-C759-4578-8C19-42D33747B7A5}" presName="box" presStyleLbl="node1" presStyleIdx="0" presStyleCnt="1"/>
      <dgm:spPr/>
      <dgm:t>
        <a:bodyPr/>
        <a:lstStyle/>
        <a:p>
          <a:endParaRPr lang="hu-HU"/>
        </a:p>
      </dgm:t>
    </dgm:pt>
    <dgm:pt modelId="{18A42EAC-1F8F-4017-83C3-5670B1F7D282}" type="pres">
      <dgm:prSet presAssocID="{F094ADBE-C759-4578-8C19-42D33747B7A5}" presName="img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6000" b="-66000"/>
          </a:stretch>
        </a:blipFill>
      </dgm:spPr>
      <dgm:t>
        <a:bodyPr/>
        <a:lstStyle/>
        <a:p>
          <a:endParaRPr lang="hu-HU"/>
        </a:p>
      </dgm:t>
    </dgm:pt>
    <dgm:pt modelId="{3BCD0CCB-4C3E-42C6-81F4-D43BF3A2B77A}" type="pres">
      <dgm:prSet presAssocID="{F094ADBE-C759-4578-8C19-42D33747B7A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DD840515-BAC5-4486-9D25-E38312BDB013}" type="presOf" srcId="{C22ADAF2-487E-4F01-85D0-3E7676123EE2}" destId="{BC672E57-2736-4154-9A0D-D3E565321AAA}" srcOrd="0" destOrd="0" presId="urn:microsoft.com/office/officeart/2005/8/layout/vList4#9"/>
    <dgm:cxn modelId="{96691D4F-C021-4C59-9580-D7A6F1E3AF7F}" srcId="{C22ADAF2-487E-4F01-85D0-3E7676123EE2}" destId="{F094ADBE-C759-4578-8C19-42D33747B7A5}" srcOrd="0" destOrd="0" parTransId="{E5D02DC4-EBEE-48D5-9D3C-4EE86168311A}" sibTransId="{4E37C5BD-5137-483C-A866-52B6C5428EDE}"/>
    <dgm:cxn modelId="{C28D3D65-EC84-44EC-BB92-23C653C731F1}" type="presOf" srcId="{F094ADBE-C759-4578-8C19-42D33747B7A5}" destId="{81A94D91-185D-4A63-9F7E-3341BA725D04}" srcOrd="0" destOrd="0" presId="urn:microsoft.com/office/officeart/2005/8/layout/vList4#9"/>
    <dgm:cxn modelId="{010D19E5-AB24-4161-8F19-20527663ED30}" type="presOf" srcId="{F094ADBE-C759-4578-8C19-42D33747B7A5}" destId="{3BCD0CCB-4C3E-42C6-81F4-D43BF3A2B77A}" srcOrd="1" destOrd="0" presId="urn:microsoft.com/office/officeart/2005/8/layout/vList4#9"/>
    <dgm:cxn modelId="{205EF0AF-959F-4F62-8676-914DB641913E}" type="presParOf" srcId="{BC672E57-2736-4154-9A0D-D3E565321AAA}" destId="{36F5A1A0-7BE8-427E-9BE1-8A4850B39F04}" srcOrd="0" destOrd="0" presId="urn:microsoft.com/office/officeart/2005/8/layout/vList4#9"/>
    <dgm:cxn modelId="{867EA208-4667-4F29-9237-7EE031D21666}" type="presParOf" srcId="{36F5A1A0-7BE8-427E-9BE1-8A4850B39F04}" destId="{81A94D91-185D-4A63-9F7E-3341BA725D04}" srcOrd="0" destOrd="0" presId="urn:microsoft.com/office/officeart/2005/8/layout/vList4#9"/>
    <dgm:cxn modelId="{349971AF-993A-431A-9959-9641DFE3AD2A}" type="presParOf" srcId="{36F5A1A0-7BE8-427E-9BE1-8A4850B39F04}" destId="{18A42EAC-1F8F-4017-83C3-5670B1F7D282}" srcOrd="1" destOrd="0" presId="urn:microsoft.com/office/officeart/2005/8/layout/vList4#9"/>
    <dgm:cxn modelId="{B2A6B8A6-05F5-4235-BA16-5FEF24AE667A}" type="presParOf" srcId="{36F5A1A0-7BE8-427E-9BE1-8A4850B39F04}" destId="{3BCD0CCB-4C3E-42C6-81F4-D43BF3A2B77A}" srcOrd="2" destOrd="0" presId="urn:microsoft.com/office/officeart/2005/8/layout/vList4#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94D91-185D-4A63-9F7E-3341BA725D04}">
      <dsp:nvSpPr>
        <dsp:cNvPr id="0" name=""/>
        <dsp:cNvSpPr/>
      </dsp:nvSpPr>
      <dsp:spPr>
        <a:xfrm>
          <a:off x="0" y="0"/>
          <a:ext cx="8229600" cy="11418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3200" kern="1200" dirty="0" smtClean="0"/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b="1" kern="1200" dirty="0" smtClean="0"/>
            <a:t>2006-ban új távlatok nyíltak</a:t>
          </a:r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800" kern="1200" dirty="0"/>
        </a:p>
      </dsp:txBody>
      <dsp:txXfrm>
        <a:off x="1760108" y="0"/>
        <a:ext cx="6469491" cy="1141883"/>
      </dsp:txXfrm>
    </dsp:sp>
    <dsp:sp modelId="{18A42EAC-1F8F-4017-83C3-5670B1F7D282}">
      <dsp:nvSpPr>
        <dsp:cNvPr id="0" name=""/>
        <dsp:cNvSpPr/>
      </dsp:nvSpPr>
      <dsp:spPr>
        <a:xfrm>
          <a:off x="114188" y="114188"/>
          <a:ext cx="1645920" cy="91350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5000" b="-45000"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94D91-185D-4A63-9F7E-3341BA725D04}">
      <dsp:nvSpPr>
        <dsp:cNvPr id="0" name=""/>
        <dsp:cNvSpPr/>
      </dsp:nvSpPr>
      <dsp:spPr>
        <a:xfrm>
          <a:off x="0" y="0"/>
          <a:ext cx="8229600" cy="11418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2800" b="1" kern="1200" dirty="0" smtClean="0"/>
        </a:p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800" b="1" kern="1200" dirty="0" smtClean="0"/>
            <a:t>Komoly sikerrel zárult a Business Telecom kötvénykibocsátása</a:t>
          </a:r>
        </a:p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3200" kern="1200" dirty="0"/>
        </a:p>
      </dsp:txBody>
      <dsp:txXfrm>
        <a:off x="1760108" y="0"/>
        <a:ext cx="6469491" cy="1141883"/>
      </dsp:txXfrm>
    </dsp:sp>
    <dsp:sp modelId="{18A42EAC-1F8F-4017-83C3-5670B1F7D282}">
      <dsp:nvSpPr>
        <dsp:cNvPr id="0" name=""/>
        <dsp:cNvSpPr/>
      </dsp:nvSpPr>
      <dsp:spPr>
        <a:xfrm>
          <a:off x="154365" y="130028"/>
          <a:ext cx="1645920" cy="91350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94D91-185D-4A63-9F7E-3341BA725D04}">
      <dsp:nvSpPr>
        <dsp:cNvPr id="0" name=""/>
        <dsp:cNvSpPr/>
      </dsp:nvSpPr>
      <dsp:spPr>
        <a:xfrm>
          <a:off x="0" y="0"/>
          <a:ext cx="8229600" cy="11430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b="1" kern="1200" dirty="0" smtClean="0"/>
            <a:t>Szolgáltatás bővülés</a:t>
          </a:r>
          <a:endParaRPr lang="hu-HU" sz="3200" b="1" kern="1200" dirty="0"/>
        </a:p>
      </dsp:txBody>
      <dsp:txXfrm>
        <a:off x="1760220" y="0"/>
        <a:ext cx="6469379" cy="1143000"/>
      </dsp:txXfrm>
    </dsp:sp>
    <dsp:sp modelId="{18A42EAC-1F8F-4017-83C3-5670B1F7D282}">
      <dsp:nvSpPr>
        <dsp:cNvPr id="0" name=""/>
        <dsp:cNvSpPr/>
      </dsp:nvSpPr>
      <dsp:spPr>
        <a:xfrm>
          <a:off x="114299" y="114300"/>
          <a:ext cx="1645920" cy="9144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4000" b="-84000"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94D91-185D-4A63-9F7E-3341BA725D04}">
      <dsp:nvSpPr>
        <dsp:cNvPr id="0" name=""/>
        <dsp:cNvSpPr/>
      </dsp:nvSpPr>
      <dsp:spPr>
        <a:xfrm>
          <a:off x="0" y="0"/>
          <a:ext cx="8229600" cy="11430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5200" kern="1200" dirty="0" smtClean="0"/>
            <a:t>2011 december</a:t>
          </a:r>
          <a:endParaRPr lang="hu-HU" sz="5200" kern="1200" dirty="0"/>
        </a:p>
      </dsp:txBody>
      <dsp:txXfrm>
        <a:off x="1760220" y="0"/>
        <a:ext cx="6469379" cy="1143000"/>
      </dsp:txXfrm>
    </dsp:sp>
    <dsp:sp modelId="{18A42EAC-1F8F-4017-83C3-5670B1F7D282}">
      <dsp:nvSpPr>
        <dsp:cNvPr id="0" name=""/>
        <dsp:cNvSpPr/>
      </dsp:nvSpPr>
      <dsp:spPr>
        <a:xfrm>
          <a:off x="114299" y="114300"/>
          <a:ext cx="1645920" cy="9144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6000" b="-66000"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94D91-185D-4A63-9F7E-3341BA725D04}">
      <dsp:nvSpPr>
        <dsp:cNvPr id="0" name=""/>
        <dsp:cNvSpPr/>
      </dsp:nvSpPr>
      <dsp:spPr>
        <a:xfrm>
          <a:off x="0" y="0"/>
          <a:ext cx="8229600" cy="11418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800" kern="1200" dirty="0" smtClean="0"/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kern="1200" dirty="0" smtClean="0"/>
            <a:t>Miért jó ez a szerelőnek</a:t>
          </a:r>
          <a:endParaRPr lang="hu-HU" sz="3200" kern="1200" dirty="0" smtClean="0"/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800" kern="1200" dirty="0"/>
        </a:p>
      </dsp:txBody>
      <dsp:txXfrm>
        <a:off x="1760108" y="0"/>
        <a:ext cx="6469491" cy="1141883"/>
      </dsp:txXfrm>
    </dsp:sp>
    <dsp:sp modelId="{18A42EAC-1F8F-4017-83C3-5670B1F7D282}">
      <dsp:nvSpPr>
        <dsp:cNvPr id="0" name=""/>
        <dsp:cNvSpPr/>
      </dsp:nvSpPr>
      <dsp:spPr>
        <a:xfrm>
          <a:off x="114188" y="114188"/>
          <a:ext cx="1645920" cy="91350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6000" b="-66000"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94D91-185D-4A63-9F7E-3341BA725D04}">
      <dsp:nvSpPr>
        <dsp:cNvPr id="0" name=""/>
        <dsp:cNvSpPr/>
      </dsp:nvSpPr>
      <dsp:spPr>
        <a:xfrm>
          <a:off x="0" y="0"/>
          <a:ext cx="8229600" cy="11430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kern="1200" dirty="0" smtClean="0"/>
            <a:t>Hogy kapcsolódj?</a:t>
          </a:r>
          <a:endParaRPr lang="hu-HU" sz="3200" kern="1200" dirty="0"/>
        </a:p>
      </dsp:txBody>
      <dsp:txXfrm>
        <a:off x="1760220" y="0"/>
        <a:ext cx="6469379" cy="1143000"/>
      </dsp:txXfrm>
    </dsp:sp>
    <dsp:sp modelId="{18A42EAC-1F8F-4017-83C3-5670B1F7D282}">
      <dsp:nvSpPr>
        <dsp:cNvPr id="0" name=""/>
        <dsp:cNvSpPr/>
      </dsp:nvSpPr>
      <dsp:spPr>
        <a:xfrm>
          <a:off x="145983" y="121642"/>
          <a:ext cx="1645920" cy="9144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6000" b="-86000"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94D91-185D-4A63-9F7E-3341BA725D04}">
      <dsp:nvSpPr>
        <dsp:cNvPr id="0" name=""/>
        <dsp:cNvSpPr/>
      </dsp:nvSpPr>
      <dsp:spPr>
        <a:xfrm>
          <a:off x="0" y="0"/>
          <a:ext cx="8229600" cy="11430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5200" kern="1200" dirty="0" smtClean="0"/>
            <a:t>Értékesítési verseny</a:t>
          </a:r>
          <a:endParaRPr lang="hu-HU" sz="5200" kern="1200" dirty="0"/>
        </a:p>
      </dsp:txBody>
      <dsp:txXfrm>
        <a:off x="1760220" y="0"/>
        <a:ext cx="6469379" cy="1143000"/>
      </dsp:txXfrm>
    </dsp:sp>
    <dsp:sp modelId="{18A42EAC-1F8F-4017-83C3-5670B1F7D282}">
      <dsp:nvSpPr>
        <dsp:cNvPr id="0" name=""/>
        <dsp:cNvSpPr/>
      </dsp:nvSpPr>
      <dsp:spPr>
        <a:xfrm>
          <a:off x="114299" y="114300"/>
          <a:ext cx="1645920" cy="9144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6000" b="-66000"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94D91-185D-4A63-9F7E-3341BA725D04}">
      <dsp:nvSpPr>
        <dsp:cNvPr id="0" name=""/>
        <dsp:cNvSpPr/>
      </dsp:nvSpPr>
      <dsp:spPr>
        <a:xfrm>
          <a:off x="0" y="0"/>
          <a:ext cx="8229600" cy="11430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kern="1200" dirty="0" smtClean="0"/>
            <a:t>Jutalék</a:t>
          </a:r>
          <a:endParaRPr lang="hu-HU" sz="3200" kern="1200" dirty="0"/>
        </a:p>
      </dsp:txBody>
      <dsp:txXfrm>
        <a:off x="1760220" y="0"/>
        <a:ext cx="6469379" cy="1143000"/>
      </dsp:txXfrm>
    </dsp:sp>
    <dsp:sp modelId="{18A42EAC-1F8F-4017-83C3-5670B1F7D282}">
      <dsp:nvSpPr>
        <dsp:cNvPr id="0" name=""/>
        <dsp:cNvSpPr/>
      </dsp:nvSpPr>
      <dsp:spPr>
        <a:xfrm>
          <a:off x="114299" y="114300"/>
          <a:ext cx="1645920" cy="9144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6000" b="-66000"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94D91-185D-4A63-9F7E-3341BA725D04}">
      <dsp:nvSpPr>
        <dsp:cNvPr id="0" name=""/>
        <dsp:cNvSpPr/>
      </dsp:nvSpPr>
      <dsp:spPr>
        <a:xfrm>
          <a:off x="0" y="0"/>
          <a:ext cx="8229600" cy="11430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5200" kern="1200" dirty="0" smtClean="0"/>
            <a:t>Jegyzetelj</a:t>
          </a:r>
          <a:endParaRPr lang="hu-HU" sz="5200" kern="1200" dirty="0"/>
        </a:p>
      </dsp:txBody>
      <dsp:txXfrm>
        <a:off x="1760220" y="0"/>
        <a:ext cx="6469379" cy="1143000"/>
      </dsp:txXfrm>
    </dsp:sp>
    <dsp:sp modelId="{18A42EAC-1F8F-4017-83C3-5670B1F7D282}">
      <dsp:nvSpPr>
        <dsp:cNvPr id="0" name=""/>
        <dsp:cNvSpPr/>
      </dsp:nvSpPr>
      <dsp:spPr>
        <a:xfrm>
          <a:off x="114299" y="114300"/>
          <a:ext cx="1645920" cy="9144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6000" b="-66000"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3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#5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#6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7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#8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#8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#9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350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7647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267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5968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9844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7284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9374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502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453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3770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8319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E91E6-1D75-45C0-9308-ABAEE28953E8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5DCC9-1BAC-48C2-BF06-CF65D6856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743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4" Type="http://schemas.openxmlformats.org/officeDocument/2006/relationships/diagramLayout" Target="../diagrams/layout8.xml"/><Relationship Id="rId5" Type="http://schemas.openxmlformats.org/officeDocument/2006/relationships/diagramQuickStyle" Target="../diagrams/quickStyle8.xml"/><Relationship Id="rId6" Type="http://schemas.openxmlformats.org/officeDocument/2006/relationships/diagramColors" Target="../diagrams/colors8.xml"/><Relationship Id="rId7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4" Type="http://schemas.openxmlformats.org/officeDocument/2006/relationships/diagramLayout" Target="../diagrams/layout9.xml"/><Relationship Id="rId5" Type="http://schemas.openxmlformats.org/officeDocument/2006/relationships/diagramQuickStyle" Target="../diagrams/quickStyle9.xml"/><Relationship Id="rId6" Type="http://schemas.openxmlformats.org/officeDocument/2006/relationships/diagramColors" Target="../diagrams/colors9.xml"/><Relationship Id="rId7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" y="0"/>
            <a:ext cx="9138765" cy="6895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68982" y="1412776"/>
            <a:ext cx="6400800" cy="1752600"/>
          </a:xfrm>
        </p:spPr>
        <p:txBody>
          <a:bodyPr>
            <a:noAutofit/>
          </a:bodyPr>
          <a:lstStyle/>
          <a:p>
            <a:r>
              <a:rPr lang="hu-HU" sz="3600" dirty="0"/>
              <a:t>Az alternativ műholdas TV szolgáltatásban rejlő lehetőségek forgalmazók és szerelők </a:t>
            </a:r>
            <a:r>
              <a:rPr lang="hu-HU" sz="3600" dirty="0" smtClean="0"/>
              <a:t>számára</a:t>
            </a:r>
            <a:endParaRPr lang="hu-HU" sz="3600" b="1" dirty="0"/>
          </a:p>
        </p:txBody>
      </p:sp>
      <p:sp>
        <p:nvSpPr>
          <p:cNvPr id="2" name="Szövegdoboz 1"/>
          <p:cNvSpPr txBox="1"/>
          <p:nvPr/>
        </p:nvSpPr>
        <p:spPr>
          <a:xfrm>
            <a:off x="611560" y="6068035"/>
            <a:ext cx="3833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Rácz Tamás – Értékesítési Igazgató</a:t>
            </a:r>
            <a:endParaRPr lang="hu-H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320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8" y="-27384"/>
            <a:ext cx="9161648" cy="691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0239962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914400" lvl="2" indent="0">
              <a:buNone/>
            </a:pPr>
            <a:endParaRPr lang="hu-HU" sz="2000" dirty="0" smtClean="0"/>
          </a:p>
          <a:p>
            <a:pPr marL="914400" lvl="2" indent="0" algn="ctr">
              <a:buNone/>
            </a:pPr>
            <a:r>
              <a:rPr lang="hu-HU" sz="5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BEMUTATKOZIK A BTEL</a:t>
            </a:r>
          </a:p>
          <a:p>
            <a:pPr marL="914400" lvl="2" indent="0">
              <a:buNone/>
            </a:pPr>
            <a:endParaRPr lang="hu-HU" sz="29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914400" lvl="2" indent="0">
              <a:buNone/>
            </a:pPr>
            <a:endParaRPr lang="hu-HU" sz="29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4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Business Telecom </a:t>
            </a:r>
            <a:r>
              <a:rPr lang="hu-HU" sz="4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Zrt</a:t>
            </a:r>
            <a:r>
              <a:rPr lang="hu-HU" sz="4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(</a:t>
            </a:r>
            <a:r>
              <a:rPr lang="hu-HU" sz="4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BTel</a:t>
            </a:r>
            <a:r>
              <a:rPr lang="hu-HU" sz="4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Magyarország egyik legdinamikusabban fejlődő alternatív távközlési szolgáltatója.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3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4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távközlési szolgáltatóként vezetékes hang-, szélessávú internet-, mobilinternet- és SAT TV-szolgáltatást, valamint egyéb kapcsolódó szolgáltatásokat nyújt országszerte. 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3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4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Kapcsolódó szolgáltatásai közé tartoznak az IPTV, IP alapú telefonszolgáltatások, az </a:t>
            </a:r>
            <a:r>
              <a:rPr lang="hu-HU" sz="4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eFax</a:t>
            </a:r>
            <a:r>
              <a:rPr lang="hu-HU" sz="4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szolgáltatás, VPN kapcsolatok kiépítése, szerver- elhelyezés, szerverbérlet, valamint a </a:t>
            </a:r>
            <a:r>
              <a:rPr lang="hu-HU" sz="4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domain-regisztráció</a:t>
            </a:r>
            <a:r>
              <a:rPr lang="hu-HU" sz="2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600" b="1" dirty="0" smtClean="0">
              <a:latin typeface="Verdana" pitchFamily="34" charset="0"/>
            </a:endParaRPr>
          </a:p>
          <a:p>
            <a:pPr marL="914400" lvl="2" indent="0">
              <a:buNone/>
            </a:pPr>
            <a:endParaRPr lang="hu-HU" sz="1600" dirty="0" smtClean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endParaRPr lang="hu-HU" sz="1600" dirty="0" smtClean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endParaRPr lang="hu-HU" sz="1600" dirty="0" smtClean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r>
              <a:rPr lang="hu-HU" sz="1600" dirty="0" smtClean="0"/>
              <a:t/>
            </a:r>
            <a:br>
              <a:rPr lang="hu-HU" sz="1600" dirty="0" smtClean="0"/>
            </a:br>
            <a:endParaRPr lang="hu-HU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961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453"/>
            <a:ext cx="9530137" cy="691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4207733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lvl="1">
              <a:buNone/>
            </a:pPr>
            <a:endParaRPr lang="hu-HU" sz="1600" b="1" dirty="0" smtClean="0"/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Jelentős sikerrel zárult a 2011-es kötvényprogramjának második üteme. Az október 6- 13 között lezajlott jegyzés során összesen 785 millió forint feletti értékben jegyeztek hazai egyéni és intézményi befektetők a társaság most kibocsátott kötvényeiből, ami a jelenlegi piaci környezetet figyelembe véve a befektetők megnövekedett bizalmát jelzi. </a:t>
            </a:r>
          </a:p>
          <a:p>
            <a:pPr marL="914400" lvl="2" indent="0">
              <a:buNone/>
            </a:pPr>
            <a:endParaRPr lang="hu-HU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914400" lvl="2" indent="0">
              <a:buNone/>
            </a:pPr>
            <a:endParaRPr lang="hu-HU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914400" lvl="2" indent="0">
              <a:buNone/>
            </a:pPr>
            <a:endParaRPr lang="hu-HU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914400" lvl="2" indent="0">
              <a:buNone/>
            </a:pPr>
            <a:endParaRPr lang="hu-HU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914400" lvl="2" indent="0">
              <a:buNone/>
            </a:pPr>
            <a:r>
              <a:rPr lang="hu-H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‚Egy mai befektetés kiemelt ismérve, </a:t>
            </a:r>
          </a:p>
          <a:p>
            <a:pPr marL="914400" lvl="2" indent="0">
              <a:buNone/>
            </a:pPr>
            <a:r>
              <a:rPr lang="hu-H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hogy milyen rövid időtáv alatt mekkora </a:t>
            </a:r>
          </a:p>
          <a:p>
            <a:pPr marL="914400" lvl="2" indent="0">
              <a:buNone/>
            </a:pPr>
            <a:r>
              <a:rPr lang="hu-H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megtakarítással kecsegtet’</a:t>
            </a:r>
          </a:p>
          <a:p>
            <a:pPr lvl="1">
              <a:buNone/>
            </a:pPr>
            <a:endParaRPr lang="hu-HU" sz="16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437112"/>
            <a:ext cx="3504099" cy="23185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4296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8" y="-27384"/>
            <a:ext cx="9161648" cy="691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6324834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>
              <a:buNone/>
            </a:pPr>
            <a:endParaRPr lang="hu-HU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hu-HU" sz="1700" b="1" dirty="0" smtClean="0"/>
          </a:p>
          <a:p>
            <a:endParaRPr lang="hu-HU" sz="17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lvl="1" indent="0">
              <a:spcAft>
                <a:spcPct val="30000"/>
              </a:spcAft>
              <a:buClr>
                <a:srgbClr val="27AAD9"/>
              </a:buClr>
              <a:buNone/>
            </a:pPr>
            <a:r>
              <a:rPr lang="hu-H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2011-ben Országos SAT TV szolgáltatást indít a B</a:t>
            </a: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hu-H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el mely hosszú idő után új műholdas TV-szolgáltató a hazai piacon 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6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Júliustól SAT televíziós szolgáltatást értékesíté az ország teljes területén a Business Telecom Kft (BTel). Ezzel a cég azon kevés alternatív távközlési szolgáltató közé tartozik, amelynek csomagjában ez a szolgáltatás elérhető</a:t>
            </a:r>
            <a:r>
              <a:rPr lang="hu-H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endParaRPr lang="hu-HU" sz="1700" b="1" dirty="0" smtClean="0"/>
          </a:p>
          <a:p>
            <a:endParaRPr lang="hu-HU" sz="1700" b="1" dirty="0" smtClean="0"/>
          </a:p>
        </p:txBody>
      </p:sp>
    </p:spTree>
    <p:extLst>
      <p:ext uri="{BB962C8B-B14F-4D97-AF65-F5344CB8AC3E}">
        <p14:creationId xmlns:p14="http://schemas.microsoft.com/office/powerpoint/2010/main" val="152862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648" cy="691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726806696"/>
              </p:ext>
            </p:extLst>
          </p:nvPr>
        </p:nvGraphicFramePr>
        <p:xfrm>
          <a:off x="609600" y="4270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467544" y="1844824"/>
            <a:ext cx="8352928" cy="3159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endParaRPr lang="hu-HU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2"/>
            <a:endParaRPr lang="hu-HU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2" algn="ctr"/>
            <a:r>
              <a:rPr lang="hu-H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2011 év végére minden eddiginél nagyobb kampány melynek fő részét képzi a SAT TV</a:t>
            </a:r>
          </a:p>
          <a:p>
            <a:pPr lvl="2"/>
            <a:endParaRPr lang="hu-HU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61950" indent="-361950">
              <a:spcAft>
                <a:spcPct val="30000"/>
              </a:spcAft>
              <a:buClr>
                <a:srgbClr val="27AAD9"/>
              </a:buClr>
              <a:buNone/>
            </a:pPr>
            <a:r>
              <a:rPr lang="hu-HU" sz="1600" dirty="0" smtClean="0">
                <a:latin typeface="Verdana" pitchFamily="34" charset="0"/>
              </a:rPr>
              <a:t>   Mivel támogatjuk? </a:t>
            </a:r>
          </a:p>
          <a:p>
            <a:pPr marL="361950" indent="-361950">
              <a:spcAft>
                <a:spcPct val="30000"/>
              </a:spcAft>
              <a:buClr>
                <a:srgbClr val="27AAD9"/>
              </a:buClr>
              <a:buNone/>
            </a:pPr>
            <a:endParaRPr lang="hu-HU" sz="1700" dirty="0" smtClean="0">
              <a:latin typeface="Verdana" pitchFamily="34" charset="0"/>
            </a:endParaRPr>
          </a:p>
          <a:p>
            <a:pPr marL="762000" lvl="1" indent="-304800">
              <a:spcBef>
                <a:spcPct val="20000"/>
              </a:spcBef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dirty="0" smtClean="0">
                <a:latin typeface="Verdana" pitchFamily="34" charset="0"/>
              </a:rPr>
              <a:t>Erős marketing kommunikációval (TV-s kampány)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dirty="0" smtClean="0">
                <a:latin typeface="Verdana" pitchFamily="34" charset="0"/>
              </a:rPr>
              <a:t>Minden ügyféligényt kielégítő termék portfólióval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dirty="0" smtClean="0">
                <a:latin typeface="Verdana" pitchFamily="34" charset="0"/>
              </a:rPr>
              <a:t>Versenyképes 2Play és 3Play </a:t>
            </a:r>
            <a:r>
              <a:rPr lang="hu-HU" dirty="0" smtClean="0">
                <a:latin typeface="Verdana" pitchFamily="34" charset="0"/>
              </a:rPr>
              <a:t>csomagokkal+ Mobilinettel</a:t>
            </a:r>
            <a:endParaRPr lang="hu-HU" dirty="0" smtClean="0">
              <a:latin typeface="Verdana" pitchFamily="34" charset="0"/>
            </a:endParaRPr>
          </a:p>
        </p:txBody>
      </p:sp>
      <p:pic>
        <p:nvPicPr>
          <p:cNvPr id="11" name="Tartalom helye 10" descr="2play_sat1.pn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6156176" y="5229200"/>
            <a:ext cx="1152128" cy="1152128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2320" y="5301208"/>
            <a:ext cx="108012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5946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8" y="0"/>
            <a:ext cx="9161648" cy="691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u-HU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61950" indent="-361950" algn="ctr">
              <a:spcAft>
                <a:spcPct val="30000"/>
              </a:spcAft>
              <a:buClr>
                <a:srgbClr val="27AAD9"/>
              </a:buClr>
              <a:buNone/>
            </a:pPr>
            <a:r>
              <a:rPr lang="hu-HU" sz="2000" b="1" dirty="0" smtClean="0">
                <a:latin typeface="Verdana" pitchFamily="34" charset="0"/>
              </a:rPr>
              <a:t>BTEL </a:t>
            </a:r>
            <a:r>
              <a:rPr lang="hu-HU" sz="2000" b="1" dirty="0" smtClean="0">
                <a:latin typeface="Verdana" pitchFamily="34" charset="0"/>
              </a:rPr>
              <a:t>Szerelői/Forgalmazói </a:t>
            </a:r>
            <a:r>
              <a:rPr lang="hu-HU" sz="2000" b="1" dirty="0" smtClean="0">
                <a:latin typeface="Verdana" pitchFamily="34" charset="0"/>
              </a:rPr>
              <a:t>kampány</a:t>
            </a:r>
          </a:p>
          <a:p>
            <a:pPr marL="361950" indent="-361950">
              <a:spcAft>
                <a:spcPct val="30000"/>
              </a:spcAft>
              <a:buClr>
                <a:srgbClr val="27AAD9"/>
              </a:buClr>
              <a:buNone/>
            </a:pPr>
            <a:endParaRPr lang="hu-HU" sz="16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1600" dirty="0" smtClean="0">
                <a:latin typeface="Verdana" pitchFamily="34" charset="0"/>
              </a:rPr>
              <a:t>Cél</a:t>
            </a:r>
            <a:r>
              <a:rPr lang="hu-HU" sz="1600" dirty="0" smtClean="0">
                <a:latin typeface="Verdana" pitchFamily="34" charset="0"/>
              </a:rPr>
              <a:t>unk: felpörgetni a értékesítést új csatornákon keresztül</a:t>
            </a:r>
            <a:endParaRPr lang="hu-HU" sz="16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1600" dirty="0" smtClean="0">
                <a:latin typeface="Verdana" pitchFamily="34" charset="0"/>
              </a:rPr>
              <a:t>Jutalmazni az szerelőket/forgalmazókat </a:t>
            </a:r>
            <a:r>
              <a:rPr lang="en-US" sz="1600" dirty="0" smtClean="0">
                <a:latin typeface="Verdana" pitchFamily="34" charset="0"/>
              </a:rPr>
              <a:t>–</a:t>
            </a:r>
            <a:r>
              <a:rPr lang="hu-HU" sz="1600" dirty="0" smtClean="0">
                <a:latin typeface="Verdana" pitchFamily="34" charset="0"/>
              </a:rPr>
              <a:t> a telepítésen túl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600" dirty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1600" dirty="0" smtClean="0">
                <a:latin typeface="Verdana" pitchFamily="34" charset="0"/>
              </a:rPr>
              <a:t>Hoszabb távú kapcsolatokat építeni a P-SAT </a:t>
            </a:r>
            <a:r>
              <a:rPr lang="en-US" sz="1600" dirty="0" smtClean="0">
                <a:latin typeface="Verdana" pitchFamily="34" charset="0"/>
              </a:rPr>
              <a:t>–</a:t>
            </a:r>
            <a:r>
              <a:rPr lang="hu-HU" sz="1600" dirty="0" smtClean="0">
                <a:latin typeface="Verdana" pitchFamily="34" charset="0"/>
              </a:rPr>
              <a:t>on keresztül, aki ennek a logisztikai partnere is egyben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1600" dirty="0" smtClean="0">
                <a:latin typeface="Verdana" pitchFamily="34" charset="0"/>
              </a:rPr>
              <a:t>A kampány értékesítési verseny is egyben</a:t>
            </a:r>
          </a:p>
          <a:p>
            <a:pPr marL="857250" lvl="2" indent="0">
              <a:spcAft>
                <a:spcPct val="30000"/>
              </a:spcAft>
              <a:buClr>
                <a:srgbClr val="27AAD9"/>
              </a:buClr>
              <a:buNone/>
            </a:pPr>
            <a:endParaRPr lang="hu-HU" sz="12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6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6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7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700" dirty="0" smtClean="0">
              <a:latin typeface="Verdana" pitchFamily="34" charset="0"/>
            </a:endParaRPr>
          </a:p>
          <a:p>
            <a:pPr marL="0" indent="0">
              <a:buNone/>
            </a:pPr>
            <a:endParaRPr lang="hu-HU" sz="24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>
              <a:solidFill>
                <a:schemeClr val="bg1">
                  <a:lumMod val="50000"/>
                </a:schemeClr>
              </a:solidFill>
            </a:endParaRPr>
          </a:p>
          <a:p>
            <a:pPr marL="914400" lvl="2" indent="0" algn="r">
              <a:buNone/>
            </a:pPr>
            <a:endParaRPr lang="hu-HU" sz="12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126163268"/>
              </p:ext>
            </p:extLst>
          </p:nvPr>
        </p:nvGraphicFramePr>
        <p:xfrm>
          <a:off x="609600" y="4270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Kép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437112"/>
            <a:ext cx="2975541" cy="191847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114719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8" y="-27384"/>
            <a:ext cx="9161648" cy="691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1950" indent="-361950">
              <a:spcAft>
                <a:spcPct val="30000"/>
              </a:spcAft>
              <a:buClr>
                <a:srgbClr val="27AAD9"/>
              </a:buClr>
              <a:buNone/>
            </a:pPr>
            <a:endParaRPr lang="hu-HU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61950" indent="-361950">
              <a:spcAft>
                <a:spcPct val="30000"/>
              </a:spcAft>
              <a:buClr>
                <a:srgbClr val="27AAD9"/>
              </a:buClr>
              <a:buNone/>
            </a:pPr>
            <a:r>
              <a:rPr lang="hu-HU" sz="1600" dirty="0" smtClean="0">
                <a:latin typeface="Verdana" pitchFamily="34" charset="0"/>
              </a:rPr>
              <a:t>  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2400" dirty="0" smtClean="0">
                <a:latin typeface="Verdana" pitchFamily="34" charset="0"/>
              </a:rPr>
              <a:t>Regisztráció </a:t>
            </a:r>
            <a:r>
              <a:rPr lang="en-US" sz="2400" dirty="0" smtClean="0">
                <a:latin typeface="Verdana" pitchFamily="34" charset="0"/>
              </a:rPr>
              <a:t>–</a:t>
            </a:r>
            <a:r>
              <a:rPr lang="hu-HU" sz="2400" dirty="0" smtClean="0">
                <a:latin typeface="Verdana" pitchFamily="34" charset="0"/>
              </a:rPr>
              <a:t> Sági Tamás kollégánál </a:t>
            </a:r>
            <a:endParaRPr lang="hu-HU" sz="24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2400" dirty="0" smtClean="0">
                <a:latin typeface="Verdana" pitchFamily="34" charset="0"/>
              </a:rPr>
              <a:t>Induló értékesítői </a:t>
            </a:r>
            <a:r>
              <a:rPr lang="hu-HU" sz="2400" dirty="0" smtClean="0">
                <a:latin typeface="Verdana" pitchFamily="34" charset="0"/>
              </a:rPr>
              <a:t>csomag, mely tartalmazza a jutalékszámokat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2400" dirty="0" smtClean="0">
                <a:latin typeface="Verdana" pitchFamily="34" charset="0"/>
              </a:rPr>
              <a:t>Értékesítési támogatás Call Centeren keresztül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r>
              <a:rPr lang="hu-HU" sz="2400" dirty="0" smtClean="0">
                <a:latin typeface="Verdana" pitchFamily="34" charset="0"/>
              </a:rPr>
              <a:t>Egyéb támogatás igény szerint (Flyer,Plakát)</a:t>
            </a:r>
            <a:endParaRPr lang="hu-HU" sz="24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600" dirty="0" smtClean="0">
              <a:latin typeface="Verdana" pitchFamily="34" charset="0"/>
            </a:endParaRPr>
          </a:p>
          <a:p>
            <a:pPr marL="0" indent="0">
              <a:buNone/>
            </a:pPr>
            <a:endParaRPr lang="hu-HU" sz="33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>
              <a:solidFill>
                <a:schemeClr val="bg1">
                  <a:lumMod val="50000"/>
                </a:schemeClr>
              </a:solidFill>
            </a:endParaRPr>
          </a:p>
          <a:p>
            <a:pPr marL="914400" lvl="2" indent="0" algn="r">
              <a:buNone/>
            </a:pPr>
            <a:endParaRPr lang="hu-HU" sz="17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964297688"/>
              </p:ext>
            </p:extLst>
          </p:nvPr>
        </p:nvGraphicFramePr>
        <p:xfrm>
          <a:off x="609600" y="4270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12179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8" y="0"/>
            <a:ext cx="9161648" cy="691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62000" lvl="1" indent="-304800">
              <a:spcAft>
                <a:spcPct val="30000"/>
              </a:spcAft>
              <a:buClr>
                <a:srgbClr val="27AAD9"/>
              </a:buClr>
              <a:buNone/>
            </a:pPr>
            <a:endParaRPr lang="hu-HU" sz="16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None/>
            </a:pPr>
            <a:r>
              <a:rPr lang="hu-HU" sz="1600" dirty="0" smtClean="0">
                <a:latin typeface="Verdana" pitchFamily="34" charset="0"/>
              </a:rPr>
              <a:t>Nyeremények </a:t>
            </a: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None/>
            </a:pPr>
            <a:endParaRPr lang="hu-HU" sz="1600" dirty="0" smtClean="0">
              <a:latin typeface="Verdana" pitchFamily="34" charset="0"/>
            </a:endParaRPr>
          </a:p>
          <a:p>
            <a:pPr marL="457200" lvl="1" indent="0">
              <a:spcAft>
                <a:spcPct val="30000"/>
              </a:spcAft>
              <a:buClr>
                <a:srgbClr val="27AAD9"/>
              </a:buClr>
              <a:buNone/>
            </a:pPr>
            <a:endParaRPr lang="hu-HU" sz="16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6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6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6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600" dirty="0" smtClean="0">
              <a:latin typeface="Verdana" pitchFamily="34" charset="0"/>
            </a:endParaRPr>
          </a:p>
          <a:p>
            <a:pPr marL="457200" lvl="1" indent="0">
              <a:spcAft>
                <a:spcPct val="30000"/>
              </a:spcAft>
              <a:buClr>
                <a:srgbClr val="27AAD9"/>
              </a:buClr>
              <a:buNone/>
            </a:pPr>
            <a:endParaRPr lang="hu-HU" sz="1600" dirty="0" smtClean="0">
              <a:latin typeface="Verdana" pitchFamily="34" charset="0"/>
            </a:endParaRPr>
          </a:p>
          <a:p>
            <a:pPr marL="762000" lvl="1" indent="-304800">
              <a:spcAft>
                <a:spcPct val="30000"/>
              </a:spcAft>
              <a:buClr>
                <a:srgbClr val="27AAD9"/>
              </a:buClr>
              <a:buFont typeface="Wingdings" pitchFamily="2" charset="2"/>
              <a:buChar char="à"/>
            </a:pPr>
            <a:endParaRPr lang="hu-HU" sz="1600" dirty="0" smtClean="0">
              <a:latin typeface="Verdana" pitchFamily="34" charset="0"/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118765907"/>
              </p:ext>
            </p:extLst>
          </p:nvPr>
        </p:nvGraphicFramePr>
        <p:xfrm>
          <a:off x="609600" y="4270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97794"/>
            <a:ext cx="21993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Kép 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3928" y="1916832"/>
            <a:ext cx="432112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Kép 7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43608" y="2852936"/>
            <a:ext cx="1800200" cy="2899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2179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648" cy="691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62000" lvl="1" indent="-304800">
              <a:spcAft>
                <a:spcPct val="30000"/>
              </a:spcAft>
              <a:buClr>
                <a:srgbClr val="27AAD9"/>
              </a:buClr>
              <a:buNone/>
            </a:pPr>
            <a:endParaRPr lang="hu-HU" sz="1600" dirty="0" smtClean="0">
              <a:latin typeface="Verdana" pitchFamily="34" charset="0"/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118765907"/>
              </p:ext>
            </p:extLst>
          </p:nvPr>
        </p:nvGraphicFramePr>
        <p:xfrm>
          <a:off x="609600" y="4270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97794"/>
            <a:ext cx="21993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Tábláza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099249"/>
              </p:ext>
            </p:extLst>
          </p:nvPr>
        </p:nvGraphicFramePr>
        <p:xfrm>
          <a:off x="899592" y="2348880"/>
          <a:ext cx="7488831" cy="2376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915530"/>
                <a:gridCol w="1069833"/>
                <a:gridCol w="1069833"/>
                <a:gridCol w="1069833"/>
                <a:gridCol w="1069833"/>
                <a:gridCol w="1069833"/>
              </a:tblGrid>
              <a:tr h="129742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Megnevezés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Eladott mennyiség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AZONNALI JUTALÉK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*Hűségjutalék 6 HÓNAP után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*Hűségjutalék 12 HÓNAP után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 év elteltével, egy eladott szolgáltatás után járó összes jutalék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Jutalék szereléssel együtt</a:t>
                      </a:r>
                    </a:p>
                  </a:txBody>
                  <a:tcPr marL="9525" marR="9525" marT="9525" marB="0" anchor="ctr"/>
                </a:tc>
              </a:tr>
              <a:tr h="539418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Btel Bang csomag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0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0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8 680 HUF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0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708 HUF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0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708 HUF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0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10 096 HUF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20 192 HUF</a:t>
                      </a:r>
                    </a:p>
                  </a:txBody>
                  <a:tcPr marL="9525" marR="9525" marT="9525" marB="0" anchor="b"/>
                </a:tc>
              </a:tr>
              <a:tr h="539418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Btel Bumm csomag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0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10 490 HUF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1 794 HUF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0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1 794 HUF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0" i="0" u="none" strike="noStrike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14 078 HUF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112 624 HUF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179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4397"/>
            <a:ext cx="9161648" cy="691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hu-HU" sz="24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hu-HU" sz="4400" b="1" dirty="0" smtClean="0">
                <a:solidFill>
                  <a:schemeClr val="bg1">
                    <a:lumMod val="50000"/>
                  </a:schemeClr>
                </a:solidFill>
              </a:rPr>
              <a:t>Köszönöm a figyelmet!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860164752"/>
              </p:ext>
            </p:extLst>
          </p:nvPr>
        </p:nvGraphicFramePr>
        <p:xfrm>
          <a:off x="609600" y="4270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1115616" y="2492896"/>
            <a:ext cx="6840760" cy="17543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Elérhetőségek:</a:t>
            </a:r>
          </a:p>
          <a:p>
            <a:pPr algn="ctr"/>
            <a:endParaRPr lang="hu-H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hu-H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Sági  Tamás – Viszonteladói Csoportvezető [</a:t>
            </a:r>
            <a:r>
              <a:rPr lang="hu-H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sagi.tamas</a:t>
            </a:r>
            <a:r>
              <a:rPr lang="hu-H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</a:t>
            </a:r>
            <a:r>
              <a:rPr lang="hu-H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btel.co.hu</a:t>
            </a:r>
            <a:r>
              <a:rPr lang="hu-H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</a:p>
          <a:p>
            <a:pPr algn="ctr"/>
            <a:endParaRPr lang="hu-H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hu-H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Rácz Tamás – Kiemelt ügyfélmenedzser [</a:t>
            </a:r>
            <a:r>
              <a:rPr lang="hu-H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racz.tamas</a:t>
            </a:r>
            <a:r>
              <a:rPr lang="hu-H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</a:t>
            </a:r>
            <a:r>
              <a:rPr lang="hu-H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btel.co.hu</a:t>
            </a:r>
            <a:r>
              <a:rPr lang="hu-H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</a:p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21594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453</Words>
  <Application>Microsoft Macintosh PowerPoint</Application>
  <PresentationFormat>On-screen Show (4:3)</PresentationFormat>
  <Paragraphs>129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Office-téma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Angyal János</dc:creator>
  <cp:lastModifiedBy>Tamás Rácz</cp:lastModifiedBy>
  <cp:revision>58</cp:revision>
  <dcterms:created xsi:type="dcterms:W3CDTF">2011-09-29T06:33:55Z</dcterms:created>
  <dcterms:modified xsi:type="dcterms:W3CDTF">2011-10-27T10:50:01Z</dcterms:modified>
</cp:coreProperties>
</file>